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769" r:id="rId14"/>
    <p:sldMasterId id="2147483813" r:id="rId15"/>
  </p:sldMasterIdLst>
  <p:notesMasterIdLst>
    <p:notesMasterId r:id="rId27"/>
  </p:notesMasterIdLst>
  <p:handoutMasterIdLst>
    <p:handoutMasterId r:id="rId28"/>
  </p:handoutMasterIdLst>
  <p:sldIdLst>
    <p:sldId id="13067" r:id="rId16"/>
    <p:sldId id="2623" r:id="rId17"/>
    <p:sldId id="3117" r:id="rId18"/>
    <p:sldId id="2076137065" r:id="rId19"/>
    <p:sldId id="13064" r:id="rId20"/>
    <p:sldId id="2076137062" r:id="rId21"/>
    <p:sldId id="2076137063" r:id="rId22"/>
    <p:sldId id="2076137066" r:id="rId23"/>
    <p:sldId id="1394" r:id="rId24"/>
    <p:sldId id="2076137064" r:id="rId25"/>
    <p:sldId id="2621" r:id="rId26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29"/>
      <p:italic r:id="rId29"/>
      <p:boldItalic r:id="rId29"/>
    </p:embeddedFont>
    <p:embeddedFont>
      <p:font typeface="Roboto" panose="02000000000000000000" pitchFamily="2" charset="0"/>
      <p:regular r:id="rId29"/>
      <p:bold r:id="rId29"/>
      <p:italic r:id="rId29"/>
      <p:boldItalic r:id="rId29"/>
    </p:embeddedFont>
    <p:embeddedFont>
      <p:font typeface="Roboto Condensed" panose="02000000000000000000" pitchFamily="2" charset="0"/>
      <p:regular r:id="rId29"/>
      <p:bold r:id="rId29"/>
      <p:italic r:id="rId29"/>
      <p:boldItalic r:id="rId29"/>
    </p:embeddedFont>
    <p:embeddedFont>
      <p:font typeface="Roboto Condensed Light" panose="02000000000000000000" pitchFamily="2" charset="0"/>
      <p:regular r:id="rId29"/>
      <p:italic r:id="rId29"/>
    </p:embeddedFont>
    <p:embeddedFont>
      <p:font typeface="Roboto Light" panose="02000000000000000000" pitchFamily="2" charset="0"/>
      <p:regular r:id="rId29"/>
      <p:italic r:id="rId29"/>
    </p:embeddedFont>
  </p:embeddedFontLst>
  <p:defaultTextStyle>
    <a:defPPr lvl="0">
      <a:defRPr lang="nl-NL"/>
    </a:defPPr>
    <a:lvl1pPr marL="0" lvl="1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251" lvl="2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502" lvl="3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753" lvl="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kker, Janine" initials="BJ" lastIdx="40" clrIdx="0">
    <p:extLst>
      <p:ext uri="{19B8F6BF-5375-455C-9EA6-DF929625EA0E}">
        <p15:presenceInfo xmlns:p15="http://schemas.microsoft.com/office/powerpoint/2012/main" userId="S::janine.bekker@ordina.nl::c1fc0c57-05f8-45f1-b198-3e2726da2758" providerId="AD"/>
      </p:ext>
    </p:extLst>
  </p:cmAuthor>
  <p:cmAuthor id="2" name="Miechels, Jeroen" initials="MJ" lastIdx="22" clrIdx="1">
    <p:extLst>
      <p:ext uri="{19B8F6BF-5375-455C-9EA6-DF929625EA0E}">
        <p15:presenceInfo xmlns:p15="http://schemas.microsoft.com/office/powerpoint/2012/main" userId="S::jeroen.miechels@ordina.nl::75222b4b-1ff9-4250-8c5b-fff83756d85c" providerId="AD"/>
      </p:ext>
    </p:extLst>
  </p:cmAuthor>
  <p:cmAuthor id="3" name="Jong, Arjen de" initials="JAd" lastIdx="2" clrIdx="2">
    <p:extLst>
      <p:ext uri="{19B8F6BF-5375-455C-9EA6-DF929625EA0E}">
        <p15:presenceInfo xmlns:p15="http://schemas.microsoft.com/office/powerpoint/2012/main" userId="S::Arjen.de.Jong@ordina.nl::b2d21b8d-3c1b-4b74-b03c-ab537bd63a60" providerId="AD"/>
      </p:ext>
    </p:extLst>
  </p:cmAuthor>
  <p:cmAuthor id="4" name="Hardevelt, Mascha van" initials="Hv" lastIdx="12" clrIdx="3">
    <p:extLst>
      <p:ext uri="{19B8F6BF-5375-455C-9EA6-DF929625EA0E}">
        <p15:presenceInfo xmlns:p15="http://schemas.microsoft.com/office/powerpoint/2012/main" userId="S::mascha.van.hardevelt@ordina.nl::f5f9623b-bf9c-4fd9-ab99-bbd11499f38a" providerId="AD"/>
      </p:ext>
    </p:extLst>
  </p:cmAuthor>
  <p:cmAuthor id="5" name="Rogier, Eveline" initials="RE" lastIdx="2" clrIdx="4">
    <p:extLst>
      <p:ext uri="{19B8F6BF-5375-455C-9EA6-DF929625EA0E}">
        <p15:presenceInfo xmlns:p15="http://schemas.microsoft.com/office/powerpoint/2012/main" userId="S::Eveline.Rogier@ordina.nl::19c09007-6381-4d6a-9a00-64699d47b4d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762CC56-BEB9-478B-9DBA-08F5E435C3E4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762CC56-BEB9-478B-9DBA-08F5E435C3E4}" styleName="Tabelstijl Ordina">
    <a:wholeTbl>
      <a:tcTxStyle b="off" i="off">
        <a:font>
          <a:latin typeface="Roboto Light"/>
          <a:ea typeface="Roboto Light"/>
          <a:cs typeface="Roboto Light"/>
        </a:font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 w="6350" cmpd="sng">
              <a:solidFill>
                <a:srgbClr val="58595B"/>
              </a:solidFill>
            </a:ln>
          </a:insideH>
          <a:insideV>
            <a:ln w="6350" cmpd="sng">
              <a:solidFill>
                <a:srgbClr val="58595B"/>
              </a:solidFill>
            </a:ln>
          </a:insideV>
        </a:tcBdr>
        <a:fill>
          <a:noFill/>
        </a:fill>
      </a:tcStyle>
    </a:wholeTbl>
    <a:firstRow>
      <a:tcTxStyle b="on" i="off">
        <a:font>
          <a:latin typeface="Roboto"/>
          <a:ea typeface="Roboto"/>
          <a:cs typeface="Roboto"/>
        </a:font>
        <a:srgbClr val="000000"/>
      </a:tcTxStyle>
      <a:tcStyle>
        <a:tcBdr/>
      </a:tcStyle>
    </a:firstRow>
    <a:extLst>
      <a:ext uri="http://www.joulesunlimited.com/pptTableStyle"/>
    </a:extLst>
  </a:tblStyle>
  <a:tblStyle styleId="{3C2FFA5D-87B4-456A-9821-1D502468CF0F}" styleName="Stijl, thema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Stijl, licht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Stijl, gemiddeld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8FD4443E-F989-4FC4-A0C8-D5A2AF1F390B}" styleName="Stijl, donker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96"/>
    <p:restoredTop sz="94694"/>
  </p:normalViewPr>
  <p:slideViewPr>
    <p:cSldViewPr snapToGrid="0" snapToObjects="1">
      <p:cViewPr varScale="1">
        <p:scale>
          <a:sx n="99" d="100"/>
          <a:sy n="99" d="100"/>
        </p:scale>
        <p:origin x="78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3" Type="http://schemas.openxmlformats.org/officeDocument/2006/relationships/customXml" Target="../customXml/item3.xml"/><Relationship Id="rId21" Type="http://schemas.openxmlformats.org/officeDocument/2006/relationships/slide" Target="slides/slide6.xml"/><Relationship Id="rId34" Type="http://schemas.openxmlformats.org/officeDocument/2006/relationships/tableStyles" Target="tableStyles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29" Type="http://schemas.openxmlformats.org/officeDocument/2006/relationships/font" Target="NUL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9.xml"/><Relationship Id="rId32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Master" Target="slideMasters/slideMaster2.xml"/><Relationship Id="rId23" Type="http://schemas.openxmlformats.org/officeDocument/2006/relationships/slide" Target="slides/slide8.xml"/><Relationship Id="rId28" Type="http://schemas.openxmlformats.org/officeDocument/2006/relationships/handoutMaster" Target="handoutMasters/handoutMaster1.xml"/><Relationship Id="rId10" Type="http://schemas.openxmlformats.org/officeDocument/2006/relationships/customXml" Target="../customXml/item10.xml"/><Relationship Id="rId19" Type="http://schemas.openxmlformats.org/officeDocument/2006/relationships/slide" Target="slides/slide4.xml"/><Relationship Id="rId31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Master" Target="slideMasters/slideMaster1.xml"/><Relationship Id="rId22" Type="http://schemas.openxmlformats.org/officeDocument/2006/relationships/slide" Target="slides/slide7.xml"/><Relationship Id="rId27" Type="http://schemas.openxmlformats.org/officeDocument/2006/relationships/notesMaster" Target="notesMasters/notesMaster1.xml"/><Relationship Id="rId30" Type="http://schemas.openxmlformats.org/officeDocument/2006/relationships/commentAuthors" Target="commentAuthors.xml"/><Relationship Id="rId8" Type="http://schemas.openxmlformats.org/officeDocument/2006/relationships/customXml" Target="../customXml/item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573016" y="360000"/>
            <a:ext cx="27900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7757D0-0DA8-4B50-962C-F8908CCD91C6}" type="datetimeFigureOut">
              <a:rPr lang="nl-NL" smtClean="0"/>
              <a:pPr/>
              <a:t>23-5-2023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479520" y="8326800"/>
            <a:ext cx="27900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573000" y="8326800"/>
            <a:ext cx="27900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93B2BB-416B-4E85-A754-0B695991D3F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05EBE9E7-750E-D940-91C5-96B4036D7C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354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380880" y="36000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505200" y="36000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AC0B33-3943-42F1-973C-9CDD51C76BBD}" type="datetimeFigureOut">
              <a:rPr lang="nl-NL" smtClean="0"/>
              <a:pPr/>
              <a:t>23-5-2023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963613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525652"/>
            <a:ext cx="5486400" cy="363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380880" y="832680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505320" y="832680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7381A9-0C9E-4D3A-A28B-AC4E168A57BC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45252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251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502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753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Z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87665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39558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5131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7223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7285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2635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6383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A51-CC17-5943-9622-1741641E40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314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1281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emf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emf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s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afbeelding 7"/>
          <p:cNvSpPr>
            <a:spLocks noGrp="1" noSelect="1"/>
          </p:cNvSpPr>
          <p:nvPr>
            <p:ph type="pic" sz="quarter" idx="14" hasCustomPrompt="1"/>
          </p:nvPr>
        </p:nvSpPr>
        <p:spPr bwMode="gray">
          <a:xfrm>
            <a:off x="0" y="0"/>
            <a:ext cx="6858000" cy="6858000"/>
          </a:xfrm>
        </p:spPr>
        <p:txBody>
          <a:bodyPr/>
          <a:lstStyle>
            <a:lvl1pPr marL="0" indent="0">
              <a:buNone/>
              <a:defRPr baseline="0">
                <a:sym typeface="Wingdings" panose="05000000000000000000" pitchFamily="2" charset="2"/>
              </a:defRPr>
            </a:lvl1pPr>
          </a:lstStyle>
          <a:p>
            <a:r>
              <a:rPr lang="nl-NL"/>
              <a:t>[Afbeelding toevoegen: Via </a:t>
            </a:r>
            <a:r>
              <a:rPr lang="nl-NL" err="1"/>
              <a:t>InvoegenAfbeelding</a:t>
            </a:r>
            <a:r>
              <a:rPr lang="nl-NL"/>
              <a:t>]</a:t>
            </a:r>
          </a:p>
        </p:txBody>
      </p:sp>
      <p:sp>
        <p:nvSpPr>
          <p:cNvPr id="15" name="Trans (PHJU)">
            <a:extLst>
              <a:ext uri="{FF2B5EF4-FFF2-40B4-BE49-F238E27FC236}">
                <a16:creationId xmlns:a16="http://schemas.microsoft.com/office/drawing/2014/main" id="{0115AE6C-22F3-4CCC-916B-55732692F34A}"/>
              </a:ext>
            </a:extLst>
          </p:cNvPr>
          <p:cNvSpPr>
            <a:spLocks noGrp="1" noSelect="1"/>
          </p:cNvSpPr>
          <p:nvPr userDrawn="1">
            <p:ph type="body" idx="1004" hasCustomPrompt="1"/>
          </p:nvPr>
        </p:nvSpPr>
        <p:spPr bwMode="auto">
          <a:xfrm>
            <a:off x="-1392832" y="-1647564"/>
            <a:ext cx="10544175" cy="10544176"/>
          </a:xfrm>
          <a:custGeom>
            <a:avLst/>
            <a:gdLst>
              <a:gd name="connsiteX0" fmla="*/ 5228050 w 10544175"/>
              <a:gd name="connsiteY0" fmla="*/ 5151548 h 10544176"/>
              <a:gd name="connsiteX1" fmla="*/ 5230813 w 10544175"/>
              <a:gd name="connsiteY1" fmla="*/ 5159134 h 10544176"/>
              <a:gd name="connsiteX2" fmla="*/ 5229519 w 10544175"/>
              <a:gd name="connsiteY2" fmla="*/ 5155582 h 10544176"/>
              <a:gd name="connsiteX3" fmla="*/ 5207917 w 10544175"/>
              <a:gd name="connsiteY3" fmla="*/ 5096290 h 10544176"/>
              <a:gd name="connsiteX4" fmla="*/ 5210592 w 10544175"/>
              <a:gd name="connsiteY4" fmla="*/ 5103631 h 10544176"/>
              <a:gd name="connsiteX5" fmla="*/ 5226445 w 10544175"/>
              <a:gd name="connsiteY5" fmla="*/ 5147145 h 10544176"/>
              <a:gd name="connsiteX6" fmla="*/ 5228050 w 10544175"/>
              <a:gd name="connsiteY6" fmla="*/ 5151548 h 10544176"/>
              <a:gd name="connsiteX7" fmla="*/ 4986830 w 10544175"/>
              <a:gd name="connsiteY7" fmla="*/ 4489459 h 10544176"/>
              <a:gd name="connsiteX8" fmla="*/ 5012098 w 10544175"/>
              <a:gd name="connsiteY8" fmla="*/ 4558815 h 10544176"/>
              <a:gd name="connsiteX9" fmla="*/ 5170614 w 10544175"/>
              <a:gd name="connsiteY9" fmla="*/ 4993902 h 10544176"/>
              <a:gd name="connsiteX10" fmla="*/ 5207917 w 10544175"/>
              <a:gd name="connsiteY10" fmla="*/ 5096290 h 10544176"/>
              <a:gd name="connsiteX11" fmla="*/ 5195871 w 10544175"/>
              <a:gd name="connsiteY11" fmla="*/ 5063225 h 10544176"/>
              <a:gd name="connsiteX12" fmla="*/ 5015496 w 10544175"/>
              <a:gd name="connsiteY12" fmla="*/ 4568140 h 10544176"/>
              <a:gd name="connsiteX13" fmla="*/ 4812181 w 10544175"/>
              <a:gd name="connsiteY13" fmla="*/ 4010092 h 10544176"/>
              <a:gd name="connsiteX14" fmla="*/ 4832795 w 10544175"/>
              <a:gd name="connsiteY14" fmla="*/ 4066672 h 10544176"/>
              <a:gd name="connsiteX15" fmla="*/ 4984779 w 10544175"/>
              <a:gd name="connsiteY15" fmla="*/ 4483831 h 10544176"/>
              <a:gd name="connsiteX16" fmla="*/ 4986830 w 10544175"/>
              <a:gd name="connsiteY16" fmla="*/ 4489459 h 10544176"/>
              <a:gd name="connsiteX17" fmla="*/ 4966216 w 10544175"/>
              <a:gd name="connsiteY17" fmla="*/ 4432879 h 10544176"/>
              <a:gd name="connsiteX18" fmla="*/ 4814232 w 10544175"/>
              <a:gd name="connsiteY18" fmla="*/ 4015720 h 10544176"/>
              <a:gd name="connsiteX19" fmla="*/ 4591094 w 10544175"/>
              <a:gd name="connsiteY19" fmla="*/ 3403262 h 10544176"/>
              <a:gd name="connsiteX20" fmla="*/ 4603140 w 10544175"/>
              <a:gd name="connsiteY20" fmla="*/ 3436327 h 10544176"/>
              <a:gd name="connsiteX21" fmla="*/ 4783516 w 10544175"/>
              <a:gd name="connsiteY21" fmla="*/ 3931412 h 10544176"/>
              <a:gd name="connsiteX22" fmla="*/ 4812181 w 10544175"/>
              <a:gd name="connsiteY22" fmla="*/ 4010092 h 10544176"/>
              <a:gd name="connsiteX23" fmla="*/ 4786913 w 10544175"/>
              <a:gd name="connsiteY23" fmla="*/ 3940736 h 10544176"/>
              <a:gd name="connsiteX24" fmla="*/ 4628397 w 10544175"/>
              <a:gd name="connsiteY24" fmla="*/ 3505649 h 10544176"/>
              <a:gd name="connsiteX25" fmla="*/ 4570961 w 10544175"/>
              <a:gd name="connsiteY25" fmla="*/ 3348003 h 10544176"/>
              <a:gd name="connsiteX26" fmla="*/ 4591094 w 10544175"/>
              <a:gd name="connsiteY26" fmla="*/ 3403262 h 10544176"/>
              <a:gd name="connsiteX27" fmla="*/ 4588419 w 10544175"/>
              <a:gd name="connsiteY27" fmla="*/ 3395920 h 10544176"/>
              <a:gd name="connsiteX28" fmla="*/ 4572566 w 10544175"/>
              <a:gd name="connsiteY28" fmla="*/ 3352406 h 10544176"/>
              <a:gd name="connsiteX29" fmla="*/ 4568198 w 10544175"/>
              <a:gd name="connsiteY29" fmla="*/ 3340418 h 10544176"/>
              <a:gd name="connsiteX30" fmla="*/ 4569492 w 10544175"/>
              <a:gd name="connsiteY30" fmla="*/ 3343970 h 10544176"/>
              <a:gd name="connsiteX31" fmla="*/ 4570961 w 10544175"/>
              <a:gd name="connsiteY31" fmla="*/ 3348003 h 10544176"/>
              <a:gd name="connsiteX32" fmla="*/ 4568832 w 10544175"/>
              <a:gd name="connsiteY32" fmla="*/ 3340100 h 10544176"/>
              <a:gd name="connsiteX33" fmla="*/ 2636838 w 10544175"/>
              <a:gd name="connsiteY33" fmla="*/ 4043024 h 10544176"/>
              <a:gd name="connsiteX34" fmla="*/ 3340074 w 10544175"/>
              <a:gd name="connsiteY34" fmla="*/ 5975350 h 10544176"/>
              <a:gd name="connsiteX35" fmla="*/ 5120060 w 10544175"/>
              <a:gd name="connsiteY35" fmla="*/ 5327327 h 10544176"/>
              <a:gd name="connsiteX36" fmla="*/ 5158776 w 10544175"/>
              <a:gd name="connsiteY36" fmla="*/ 5313364 h 10544176"/>
              <a:gd name="connsiteX37" fmla="*/ 5230813 w 10544175"/>
              <a:gd name="connsiteY37" fmla="*/ 5159134 h 10544176"/>
              <a:gd name="connsiteX38" fmla="*/ 4568832 w 10544175"/>
              <a:gd name="connsiteY38" fmla="*/ 3340100 h 10544176"/>
              <a:gd name="connsiteX39" fmla="*/ 7731125 w 10544175"/>
              <a:gd name="connsiteY39" fmla="*/ 0 h 10544176"/>
              <a:gd name="connsiteX40" fmla="*/ 8434388 w 10544175"/>
              <a:gd name="connsiteY40" fmla="*/ 1931988 h 10544176"/>
              <a:gd name="connsiteX41" fmla="*/ 9137650 w 10544175"/>
              <a:gd name="connsiteY41" fmla="*/ 3865563 h 10544176"/>
              <a:gd name="connsiteX42" fmla="*/ 9840912 w 10544175"/>
              <a:gd name="connsiteY42" fmla="*/ 5797551 h 10544176"/>
              <a:gd name="connsiteX43" fmla="*/ 10544175 w 10544175"/>
              <a:gd name="connsiteY43" fmla="*/ 7731126 h 10544176"/>
              <a:gd name="connsiteX44" fmla="*/ 8612188 w 10544175"/>
              <a:gd name="connsiteY44" fmla="*/ 8434388 h 10544176"/>
              <a:gd name="connsiteX45" fmla="*/ 6688138 w 10544175"/>
              <a:gd name="connsiteY45" fmla="*/ 9134476 h 10544176"/>
              <a:gd name="connsiteX46" fmla="*/ 6669088 w 10544175"/>
              <a:gd name="connsiteY46" fmla="*/ 9140826 h 10544176"/>
              <a:gd name="connsiteX47" fmla="*/ 4746625 w 10544175"/>
              <a:gd name="connsiteY47" fmla="*/ 9840913 h 10544176"/>
              <a:gd name="connsiteX48" fmla="*/ 2814638 w 10544175"/>
              <a:gd name="connsiteY48" fmla="*/ 10544176 h 10544176"/>
              <a:gd name="connsiteX49" fmla="*/ 2109788 w 10544175"/>
              <a:gd name="connsiteY49" fmla="*/ 8610601 h 10544176"/>
              <a:gd name="connsiteX50" fmla="*/ 1411288 w 10544175"/>
              <a:gd name="connsiteY50" fmla="*/ 6688138 h 10544176"/>
              <a:gd name="connsiteX51" fmla="*/ 1403350 w 10544175"/>
              <a:gd name="connsiteY51" fmla="*/ 6669088 h 10544176"/>
              <a:gd name="connsiteX52" fmla="*/ 703263 w 10544175"/>
              <a:gd name="connsiteY52" fmla="*/ 4746626 h 10544176"/>
              <a:gd name="connsiteX53" fmla="*/ 0 w 10544175"/>
              <a:gd name="connsiteY53" fmla="*/ 2813050 h 10544176"/>
              <a:gd name="connsiteX54" fmla="*/ 1924050 w 10544175"/>
              <a:gd name="connsiteY54" fmla="*/ 2112963 h 10544176"/>
              <a:gd name="connsiteX55" fmla="*/ 1941513 w 10544175"/>
              <a:gd name="connsiteY55" fmla="*/ 2106613 h 10544176"/>
              <a:gd name="connsiteX56" fmla="*/ 3865563 w 10544175"/>
              <a:gd name="connsiteY56" fmla="*/ 1406525 h 10544176"/>
              <a:gd name="connsiteX57" fmla="*/ 5797550 w 10544175"/>
              <a:gd name="connsiteY57" fmla="*/ 703263 h 1054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0544175" h="10544176">
                <a:moveTo>
                  <a:pt x="5228050" y="5151548"/>
                </a:moveTo>
                <a:lnTo>
                  <a:pt x="5230813" y="5159134"/>
                </a:lnTo>
                <a:cubicBezTo>
                  <a:pt x="5230813" y="5159134"/>
                  <a:pt x="5230813" y="5159134"/>
                  <a:pt x="5229519" y="5155582"/>
                </a:cubicBezTo>
                <a:close/>
                <a:moveTo>
                  <a:pt x="5207917" y="5096290"/>
                </a:moveTo>
                <a:lnTo>
                  <a:pt x="5210592" y="5103631"/>
                </a:lnTo>
                <a:cubicBezTo>
                  <a:pt x="5218680" y="5125832"/>
                  <a:pt x="5223534" y="5139153"/>
                  <a:pt x="5226445" y="5147145"/>
                </a:cubicBezTo>
                <a:lnTo>
                  <a:pt x="5228050" y="5151548"/>
                </a:lnTo>
                <a:close/>
                <a:moveTo>
                  <a:pt x="4986830" y="4489459"/>
                </a:moveTo>
                <a:lnTo>
                  <a:pt x="5012098" y="4558815"/>
                </a:lnTo>
                <a:cubicBezTo>
                  <a:pt x="5059659" y="4689358"/>
                  <a:pt x="5112316" y="4833887"/>
                  <a:pt x="5170614" y="4993902"/>
                </a:cubicBezTo>
                <a:lnTo>
                  <a:pt x="5207917" y="5096290"/>
                </a:lnTo>
                <a:lnTo>
                  <a:pt x="5195871" y="5063225"/>
                </a:lnTo>
                <a:cubicBezTo>
                  <a:pt x="5166752" y="4983301"/>
                  <a:pt x="5113367" y="4836773"/>
                  <a:pt x="5015496" y="4568140"/>
                </a:cubicBezTo>
                <a:close/>
                <a:moveTo>
                  <a:pt x="4812181" y="4010092"/>
                </a:moveTo>
                <a:lnTo>
                  <a:pt x="4832795" y="4066672"/>
                </a:lnTo>
                <a:cubicBezTo>
                  <a:pt x="4891761" y="4228518"/>
                  <a:pt x="4941991" y="4366387"/>
                  <a:pt x="4984779" y="4483831"/>
                </a:cubicBezTo>
                <a:lnTo>
                  <a:pt x="4986830" y="4489459"/>
                </a:lnTo>
                <a:lnTo>
                  <a:pt x="4966216" y="4432879"/>
                </a:lnTo>
                <a:cubicBezTo>
                  <a:pt x="4907250" y="4271033"/>
                  <a:pt x="4857020" y="4133164"/>
                  <a:pt x="4814232" y="4015720"/>
                </a:cubicBezTo>
                <a:close/>
                <a:moveTo>
                  <a:pt x="4591094" y="3403262"/>
                </a:moveTo>
                <a:lnTo>
                  <a:pt x="4603140" y="3436327"/>
                </a:lnTo>
                <a:cubicBezTo>
                  <a:pt x="4632259" y="3516251"/>
                  <a:pt x="4685644" y="3662778"/>
                  <a:pt x="4783516" y="3931412"/>
                </a:cubicBezTo>
                <a:lnTo>
                  <a:pt x="4812181" y="4010092"/>
                </a:lnTo>
                <a:lnTo>
                  <a:pt x="4786913" y="3940736"/>
                </a:lnTo>
                <a:cubicBezTo>
                  <a:pt x="4739352" y="3810193"/>
                  <a:pt x="4686695" y="3665664"/>
                  <a:pt x="4628397" y="3505649"/>
                </a:cubicBezTo>
                <a:close/>
                <a:moveTo>
                  <a:pt x="4570961" y="3348003"/>
                </a:moveTo>
                <a:lnTo>
                  <a:pt x="4591094" y="3403262"/>
                </a:lnTo>
                <a:lnTo>
                  <a:pt x="4588419" y="3395920"/>
                </a:lnTo>
                <a:cubicBezTo>
                  <a:pt x="4580331" y="3373719"/>
                  <a:pt x="4575478" y="3360399"/>
                  <a:pt x="4572566" y="3352406"/>
                </a:cubicBezTo>
                <a:close/>
                <a:moveTo>
                  <a:pt x="4568198" y="3340418"/>
                </a:moveTo>
                <a:cubicBezTo>
                  <a:pt x="4568198" y="3340418"/>
                  <a:pt x="4568198" y="3340418"/>
                  <a:pt x="4569492" y="3343970"/>
                </a:cubicBezTo>
                <a:lnTo>
                  <a:pt x="4570961" y="3348003"/>
                </a:lnTo>
                <a:close/>
                <a:moveTo>
                  <a:pt x="4568832" y="3340100"/>
                </a:moveTo>
                <a:cubicBezTo>
                  <a:pt x="2636838" y="4043024"/>
                  <a:pt x="2636838" y="4043024"/>
                  <a:pt x="2636838" y="4043024"/>
                </a:cubicBezTo>
                <a:cubicBezTo>
                  <a:pt x="3340074" y="5975350"/>
                  <a:pt x="3340074" y="5975350"/>
                  <a:pt x="3340074" y="5975350"/>
                </a:cubicBezTo>
                <a:cubicBezTo>
                  <a:pt x="5120060" y="5327327"/>
                  <a:pt x="5120060" y="5327327"/>
                  <a:pt x="5120060" y="5327327"/>
                </a:cubicBezTo>
                <a:cubicBezTo>
                  <a:pt x="5158776" y="5313364"/>
                  <a:pt x="5158776" y="5313364"/>
                  <a:pt x="5158776" y="5313364"/>
                </a:cubicBezTo>
                <a:cubicBezTo>
                  <a:pt x="5136245" y="5250847"/>
                  <a:pt x="5168296" y="5181665"/>
                  <a:pt x="5230813" y="5159134"/>
                </a:cubicBezTo>
                <a:cubicBezTo>
                  <a:pt x="4568832" y="3340100"/>
                  <a:pt x="4568832" y="3340100"/>
                  <a:pt x="4568832" y="3340100"/>
                </a:cubicBezTo>
                <a:close/>
                <a:moveTo>
                  <a:pt x="7731125" y="0"/>
                </a:moveTo>
                <a:lnTo>
                  <a:pt x="8434388" y="1931988"/>
                </a:lnTo>
                <a:lnTo>
                  <a:pt x="9137650" y="3865563"/>
                </a:lnTo>
                <a:lnTo>
                  <a:pt x="9840912" y="5797551"/>
                </a:lnTo>
                <a:lnTo>
                  <a:pt x="10544175" y="7731126"/>
                </a:lnTo>
                <a:lnTo>
                  <a:pt x="8612188" y="8434388"/>
                </a:lnTo>
                <a:lnTo>
                  <a:pt x="6688138" y="9134476"/>
                </a:lnTo>
                <a:lnTo>
                  <a:pt x="6669088" y="9140826"/>
                </a:lnTo>
                <a:lnTo>
                  <a:pt x="4746625" y="9840913"/>
                </a:lnTo>
                <a:lnTo>
                  <a:pt x="2814638" y="10544176"/>
                </a:lnTo>
                <a:lnTo>
                  <a:pt x="2109788" y="8610601"/>
                </a:lnTo>
                <a:lnTo>
                  <a:pt x="1411288" y="6688138"/>
                </a:lnTo>
                <a:lnTo>
                  <a:pt x="1403350" y="6669088"/>
                </a:lnTo>
                <a:lnTo>
                  <a:pt x="703263" y="4746626"/>
                </a:lnTo>
                <a:lnTo>
                  <a:pt x="0" y="2813050"/>
                </a:lnTo>
                <a:lnTo>
                  <a:pt x="1924050" y="2112963"/>
                </a:lnTo>
                <a:lnTo>
                  <a:pt x="1941513" y="2106613"/>
                </a:lnTo>
                <a:lnTo>
                  <a:pt x="3865563" y="1406525"/>
                </a:lnTo>
                <a:lnTo>
                  <a:pt x="5797550" y="70326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8AD6650E-3053-4F79-BF3F-C5B7CE463DC7}"/>
              </a:ext>
            </a:extLst>
          </p:cNvPr>
          <p:cNvSpPr>
            <a:spLocks noSelect="1"/>
          </p:cNvSpPr>
          <p:nvPr userDrawn="1"/>
        </p:nvSpPr>
        <p:spPr>
          <a:xfrm>
            <a:off x="6858000" y="0"/>
            <a:ext cx="5334000" cy="6858000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Logo achtergrond (PHJU)"/>
          <p:cNvSpPr>
            <a:spLocks noGrp="1" noSelect="1"/>
          </p:cNvSpPr>
          <p:nvPr userDrawn="1">
            <p:ph type="body" idx="1002" hasCustomPrompt="1"/>
          </p:nvPr>
        </p:nvSpPr>
        <p:spPr bwMode="gray">
          <a:xfrm>
            <a:off x="-12815" y="537562"/>
            <a:ext cx="2448000" cy="540322"/>
          </a:xfrm>
          <a:custGeom>
            <a:avLst/>
            <a:gdLst>
              <a:gd name="T0" fmla="*/ 172 w 1255"/>
              <a:gd name="T1" fmla="*/ 56 h 277"/>
              <a:gd name="T2" fmla="*/ 0 w 1255"/>
              <a:gd name="T3" fmla="*/ 56 h 277"/>
              <a:gd name="T4" fmla="*/ 0 w 1255"/>
              <a:gd name="T5" fmla="*/ 221 h 277"/>
              <a:gd name="T6" fmla="*/ 176 w 1255"/>
              <a:gd name="T7" fmla="*/ 221 h 277"/>
              <a:gd name="T8" fmla="*/ 196 w 1255"/>
              <a:gd name="T9" fmla="*/ 277 h 277"/>
              <a:gd name="T10" fmla="*/ 350 w 1255"/>
              <a:gd name="T11" fmla="*/ 221 h 277"/>
              <a:gd name="T12" fmla="*/ 1255 w 1255"/>
              <a:gd name="T13" fmla="*/ 221 h 277"/>
              <a:gd name="T14" fmla="*/ 1255 w 1255"/>
              <a:gd name="T15" fmla="*/ 56 h 277"/>
              <a:gd name="T16" fmla="*/ 346 w 1255"/>
              <a:gd name="T17" fmla="*/ 56 h 277"/>
              <a:gd name="T18" fmla="*/ 326 w 1255"/>
              <a:gd name="T19" fmla="*/ 0 h 277"/>
              <a:gd name="T20" fmla="*/ 172 w 1255"/>
              <a:gd name="T21" fmla="*/ 56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55" h="277">
                <a:moveTo>
                  <a:pt x="172" y="56"/>
                </a:moveTo>
                <a:lnTo>
                  <a:pt x="0" y="56"/>
                </a:lnTo>
                <a:lnTo>
                  <a:pt x="0" y="221"/>
                </a:lnTo>
                <a:lnTo>
                  <a:pt x="176" y="221"/>
                </a:lnTo>
                <a:lnTo>
                  <a:pt x="196" y="277"/>
                </a:lnTo>
                <a:lnTo>
                  <a:pt x="350" y="221"/>
                </a:lnTo>
                <a:lnTo>
                  <a:pt x="1255" y="221"/>
                </a:lnTo>
                <a:lnTo>
                  <a:pt x="1255" y="56"/>
                </a:lnTo>
                <a:lnTo>
                  <a:pt x="346" y="56"/>
                </a:lnTo>
                <a:lnTo>
                  <a:pt x="326" y="0"/>
                </a:lnTo>
                <a:lnTo>
                  <a:pt x="172" y="56"/>
                </a:lnTo>
                <a:close/>
              </a:path>
            </a:pathLst>
          </a:custGeom>
          <a:solidFill>
            <a:srgbClr val="F58220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21" name="Logo tekst (PHJU)"/>
          <p:cNvSpPr>
            <a:spLocks noGrp="1" noSelect="1"/>
          </p:cNvSpPr>
          <p:nvPr userDrawn="1">
            <p:ph type="body" idx="1001" hasCustomPrompt="1"/>
          </p:nvPr>
        </p:nvSpPr>
        <p:spPr bwMode="gray">
          <a:xfrm>
            <a:off x="303182" y="590229"/>
            <a:ext cx="1882326" cy="417433"/>
          </a:xfrm>
          <a:custGeom>
            <a:avLst/>
            <a:gdLst>
              <a:gd name="T0" fmla="*/ 12 w 1930"/>
              <a:gd name="T1" fmla="*/ 292 h 428"/>
              <a:gd name="T2" fmla="*/ 1064 w 1930"/>
              <a:gd name="T3" fmla="*/ 223 h 428"/>
              <a:gd name="T4" fmla="*/ 821 w 1930"/>
              <a:gd name="T5" fmla="*/ 366 h 428"/>
              <a:gd name="T6" fmla="*/ 916 w 1930"/>
              <a:gd name="T7" fmla="*/ 83 h 428"/>
              <a:gd name="T8" fmla="*/ 1011 w 1930"/>
              <a:gd name="T9" fmla="*/ 220 h 428"/>
              <a:gd name="T10" fmla="*/ 874 w 1930"/>
              <a:gd name="T11" fmla="*/ 128 h 428"/>
              <a:gd name="T12" fmla="*/ 907 w 1930"/>
              <a:gd name="T13" fmla="*/ 321 h 428"/>
              <a:gd name="T14" fmla="*/ 1170 w 1930"/>
              <a:gd name="T15" fmla="*/ 366 h 428"/>
              <a:gd name="T16" fmla="*/ 1226 w 1930"/>
              <a:gd name="T17" fmla="*/ 83 h 428"/>
              <a:gd name="T18" fmla="*/ 1170 w 1930"/>
              <a:gd name="T19" fmla="*/ 366 h 428"/>
              <a:gd name="T20" fmla="*/ 1394 w 1930"/>
              <a:gd name="T21" fmla="*/ 75 h 428"/>
              <a:gd name="T22" fmla="*/ 1343 w 1930"/>
              <a:gd name="T23" fmla="*/ 366 h 428"/>
              <a:gd name="T24" fmla="*/ 1391 w 1930"/>
              <a:gd name="T25" fmla="*/ 156 h 428"/>
              <a:gd name="T26" fmla="*/ 1522 w 1930"/>
              <a:gd name="T27" fmla="*/ 371 h 428"/>
              <a:gd name="T28" fmla="*/ 1578 w 1930"/>
              <a:gd name="T29" fmla="*/ 83 h 428"/>
              <a:gd name="T30" fmla="*/ 1528 w 1930"/>
              <a:gd name="T31" fmla="*/ 293 h 428"/>
              <a:gd name="T32" fmla="*/ 1880 w 1930"/>
              <a:gd name="T33" fmla="*/ 371 h 428"/>
              <a:gd name="T34" fmla="*/ 1754 w 1930"/>
              <a:gd name="T35" fmla="*/ 290 h 428"/>
              <a:gd name="T36" fmla="*/ 1673 w 1930"/>
              <a:gd name="T37" fmla="*/ 355 h 428"/>
              <a:gd name="T38" fmla="*/ 1830 w 1930"/>
              <a:gd name="T39" fmla="*/ 83 h 428"/>
              <a:gd name="T40" fmla="*/ 1838 w 1930"/>
              <a:gd name="T41" fmla="*/ 248 h 428"/>
              <a:gd name="T42" fmla="*/ 1768 w 1930"/>
              <a:gd name="T43" fmla="*/ 248 h 428"/>
              <a:gd name="T44" fmla="*/ 13 w 1930"/>
              <a:gd name="T45" fmla="*/ 292 h 428"/>
              <a:gd name="T46" fmla="*/ 13 w 1930"/>
              <a:gd name="T47" fmla="*/ 292 h 428"/>
              <a:gd name="T48" fmla="*/ 378 w 1930"/>
              <a:gd name="T49" fmla="*/ 308 h 428"/>
              <a:gd name="T50" fmla="*/ 114 w 1930"/>
              <a:gd name="T51" fmla="*/ 403 h 428"/>
              <a:gd name="T52" fmla="*/ 0 w 1930"/>
              <a:gd name="T53" fmla="*/ 223 h 428"/>
              <a:gd name="T54" fmla="*/ 131 w 1930"/>
              <a:gd name="T55" fmla="*/ 36 h 428"/>
              <a:gd name="T56" fmla="*/ 329 w 1930"/>
              <a:gd name="T57" fmla="*/ 174 h 428"/>
              <a:gd name="T58" fmla="*/ 72 w 1930"/>
              <a:gd name="T59" fmla="*/ 165 h 428"/>
              <a:gd name="T60" fmla="*/ 68 w 1930"/>
              <a:gd name="T61" fmla="*/ 272 h 428"/>
              <a:gd name="T62" fmla="*/ 246 w 1930"/>
              <a:gd name="T63" fmla="*/ 355 h 428"/>
              <a:gd name="T64" fmla="*/ 329 w 1930"/>
              <a:gd name="T65" fmla="*/ 174 h 428"/>
              <a:gd name="T66" fmla="*/ 734 w 1930"/>
              <a:gd name="T67" fmla="*/ 352 h 428"/>
              <a:gd name="T68" fmla="*/ 602 w 1930"/>
              <a:gd name="T69" fmla="*/ 262 h 428"/>
              <a:gd name="T70" fmla="*/ 566 w 1930"/>
              <a:gd name="T71" fmla="*/ 251 h 428"/>
              <a:gd name="T72" fmla="*/ 513 w 1930"/>
              <a:gd name="T73" fmla="*/ 366 h 428"/>
              <a:gd name="T74" fmla="*/ 605 w 1930"/>
              <a:gd name="T75" fmla="*/ 83 h 428"/>
              <a:gd name="T76" fmla="*/ 647 w 1930"/>
              <a:gd name="T77" fmla="*/ 237 h 428"/>
              <a:gd name="T78" fmla="*/ 600 w 1930"/>
              <a:gd name="T79" fmla="*/ 125 h 428"/>
              <a:gd name="T80" fmla="*/ 569 w 1930"/>
              <a:gd name="T81" fmla="*/ 209 h 428"/>
              <a:gd name="T82" fmla="*/ 647 w 1930"/>
              <a:gd name="T83" fmla="*/ 165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30" h="428">
                <a:moveTo>
                  <a:pt x="12" y="291"/>
                </a:moveTo>
                <a:cubicBezTo>
                  <a:pt x="12" y="292"/>
                  <a:pt x="12" y="292"/>
                  <a:pt x="12" y="292"/>
                </a:cubicBezTo>
                <a:cubicBezTo>
                  <a:pt x="12" y="291"/>
                  <a:pt x="12" y="291"/>
                  <a:pt x="12" y="291"/>
                </a:cubicBezTo>
                <a:close/>
                <a:moveTo>
                  <a:pt x="1064" y="223"/>
                </a:moveTo>
                <a:cubicBezTo>
                  <a:pt x="1064" y="308"/>
                  <a:pt x="993" y="365"/>
                  <a:pt x="918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3" y="83"/>
                  <a:pt x="823" y="83"/>
                  <a:pt x="823" y="83"/>
                </a:cubicBezTo>
                <a:cubicBezTo>
                  <a:pt x="916" y="83"/>
                  <a:pt x="916" y="83"/>
                  <a:pt x="916" y="83"/>
                </a:cubicBezTo>
                <a:cubicBezTo>
                  <a:pt x="1005" y="82"/>
                  <a:pt x="1064" y="138"/>
                  <a:pt x="1064" y="223"/>
                </a:cubicBezTo>
                <a:close/>
                <a:moveTo>
                  <a:pt x="1011" y="220"/>
                </a:moveTo>
                <a:cubicBezTo>
                  <a:pt x="1009" y="168"/>
                  <a:pt x="973" y="127"/>
                  <a:pt x="918" y="128"/>
                </a:cubicBezTo>
                <a:cubicBezTo>
                  <a:pt x="874" y="128"/>
                  <a:pt x="874" y="128"/>
                  <a:pt x="874" y="128"/>
                </a:cubicBezTo>
                <a:cubicBezTo>
                  <a:pt x="874" y="321"/>
                  <a:pt x="874" y="321"/>
                  <a:pt x="874" y="321"/>
                </a:cubicBezTo>
                <a:cubicBezTo>
                  <a:pt x="907" y="321"/>
                  <a:pt x="907" y="321"/>
                  <a:pt x="907" y="321"/>
                </a:cubicBezTo>
                <a:cubicBezTo>
                  <a:pt x="968" y="320"/>
                  <a:pt x="1009" y="285"/>
                  <a:pt x="1011" y="220"/>
                </a:cubicBezTo>
                <a:close/>
                <a:moveTo>
                  <a:pt x="1170" y="366"/>
                </a:moveTo>
                <a:cubicBezTo>
                  <a:pt x="1223" y="366"/>
                  <a:pt x="1223" y="366"/>
                  <a:pt x="1223" y="366"/>
                </a:cubicBezTo>
                <a:cubicBezTo>
                  <a:pt x="1226" y="83"/>
                  <a:pt x="1226" y="83"/>
                  <a:pt x="1226" y="83"/>
                </a:cubicBezTo>
                <a:cubicBezTo>
                  <a:pt x="1173" y="83"/>
                  <a:pt x="1173" y="83"/>
                  <a:pt x="1173" y="83"/>
                </a:cubicBezTo>
                <a:lnTo>
                  <a:pt x="1170" y="366"/>
                </a:lnTo>
                <a:close/>
                <a:moveTo>
                  <a:pt x="1528" y="293"/>
                </a:moveTo>
                <a:cubicBezTo>
                  <a:pt x="1394" y="75"/>
                  <a:pt x="1394" y="75"/>
                  <a:pt x="1394" y="75"/>
                </a:cubicBezTo>
                <a:cubicBezTo>
                  <a:pt x="1346" y="92"/>
                  <a:pt x="1346" y="92"/>
                  <a:pt x="1346" y="92"/>
                </a:cubicBezTo>
                <a:cubicBezTo>
                  <a:pt x="1343" y="366"/>
                  <a:pt x="1343" y="366"/>
                  <a:pt x="1343" y="366"/>
                </a:cubicBezTo>
                <a:cubicBezTo>
                  <a:pt x="1396" y="366"/>
                  <a:pt x="1396" y="366"/>
                  <a:pt x="1396" y="366"/>
                </a:cubicBezTo>
                <a:cubicBezTo>
                  <a:pt x="1391" y="156"/>
                  <a:pt x="1391" y="156"/>
                  <a:pt x="1391" y="156"/>
                </a:cubicBezTo>
                <a:cubicBezTo>
                  <a:pt x="1394" y="156"/>
                  <a:pt x="1394" y="156"/>
                  <a:pt x="1394" y="156"/>
                </a:cubicBezTo>
                <a:cubicBezTo>
                  <a:pt x="1522" y="371"/>
                  <a:pt x="1522" y="371"/>
                  <a:pt x="1522" y="371"/>
                </a:cubicBezTo>
                <a:cubicBezTo>
                  <a:pt x="1575" y="355"/>
                  <a:pt x="1575" y="355"/>
                  <a:pt x="1575" y="355"/>
                </a:cubicBezTo>
                <a:cubicBezTo>
                  <a:pt x="1578" y="83"/>
                  <a:pt x="1578" y="83"/>
                  <a:pt x="1578" y="83"/>
                </a:cubicBezTo>
                <a:cubicBezTo>
                  <a:pt x="1525" y="83"/>
                  <a:pt x="1525" y="83"/>
                  <a:pt x="1525" y="83"/>
                </a:cubicBezTo>
                <a:lnTo>
                  <a:pt x="1528" y="293"/>
                </a:lnTo>
                <a:close/>
                <a:moveTo>
                  <a:pt x="1930" y="355"/>
                </a:moveTo>
                <a:cubicBezTo>
                  <a:pt x="1880" y="371"/>
                  <a:pt x="1880" y="371"/>
                  <a:pt x="1880" y="371"/>
                </a:cubicBezTo>
                <a:cubicBezTo>
                  <a:pt x="1852" y="290"/>
                  <a:pt x="1852" y="290"/>
                  <a:pt x="1852" y="290"/>
                </a:cubicBezTo>
                <a:cubicBezTo>
                  <a:pt x="1754" y="290"/>
                  <a:pt x="1754" y="290"/>
                  <a:pt x="1754" y="290"/>
                </a:cubicBezTo>
                <a:cubicBezTo>
                  <a:pt x="1721" y="371"/>
                  <a:pt x="1721" y="371"/>
                  <a:pt x="1721" y="371"/>
                </a:cubicBezTo>
                <a:cubicBezTo>
                  <a:pt x="1673" y="355"/>
                  <a:pt x="1673" y="355"/>
                  <a:pt x="1673" y="355"/>
                </a:cubicBezTo>
                <a:cubicBezTo>
                  <a:pt x="1782" y="83"/>
                  <a:pt x="1782" y="83"/>
                  <a:pt x="1782" y="83"/>
                </a:cubicBezTo>
                <a:cubicBezTo>
                  <a:pt x="1830" y="83"/>
                  <a:pt x="1830" y="83"/>
                  <a:pt x="1830" y="83"/>
                </a:cubicBezTo>
                <a:lnTo>
                  <a:pt x="1930" y="355"/>
                </a:lnTo>
                <a:close/>
                <a:moveTo>
                  <a:pt x="1838" y="248"/>
                </a:moveTo>
                <a:cubicBezTo>
                  <a:pt x="1805" y="137"/>
                  <a:pt x="1805" y="137"/>
                  <a:pt x="1805" y="137"/>
                </a:cubicBezTo>
                <a:cubicBezTo>
                  <a:pt x="1768" y="248"/>
                  <a:pt x="1768" y="248"/>
                  <a:pt x="1768" y="248"/>
                </a:cubicBezTo>
                <a:lnTo>
                  <a:pt x="1838" y="248"/>
                </a:lnTo>
                <a:close/>
                <a:moveTo>
                  <a:pt x="13" y="292"/>
                </a:moveTo>
                <a:cubicBezTo>
                  <a:pt x="13" y="292"/>
                  <a:pt x="13" y="292"/>
                  <a:pt x="13" y="292"/>
                </a:cubicBezTo>
                <a:cubicBezTo>
                  <a:pt x="13" y="292"/>
                  <a:pt x="13" y="292"/>
                  <a:pt x="13" y="292"/>
                </a:cubicBezTo>
                <a:close/>
                <a:moveTo>
                  <a:pt x="384" y="154"/>
                </a:moveTo>
                <a:cubicBezTo>
                  <a:pt x="403" y="205"/>
                  <a:pt x="400" y="259"/>
                  <a:pt x="378" y="308"/>
                </a:cubicBezTo>
                <a:cubicBezTo>
                  <a:pt x="356" y="356"/>
                  <a:pt x="316" y="392"/>
                  <a:pt x="266" y="410"/>
                </a:cubicBezTo>
                <a:cubicBezTo>
                  <a:pt x="216" y="428"/>
                  <a:pt x="162" y="426"/>
                  <a:pt x="114" y="403"/>
                </a:cubicBezTo>
                <a:cubicBezTo>
                  <a:pt x="66" y="381"/>
                  <a:pt x="30" y="341"/>
                  <a:pt x="13" y="292"/>
                </a:cubicBezTo>
                <a:cubicBezTo>
                  <a:pt x="4" y="269"/>
                  <a:pt x="0" y="246"/>
                  <a:pt x="0" y="223"/>
                </a:cubicBezTo>
                <a:cubicBezTo>
                  <a:pt x="0" y="195"/>
                  <a:pt x="6" y="167"/>
                  <a:pt x="18" y="141"/>
                </a:cubicBezTo>
                <a:cubicBezTo>
                  <a:pt x="40" y="92"/>
                  <a:pt x="80" y="55"/>
                  <a:pt x="131" y="36"/>
                </a:cubicBezTo>
                <a:cubicBezTo>
                  <a:pt x="234" y="0"/>
                  <a:pt x="347" y="53"/>
                  <a:pt x="384" y="154"/>
                </a:cubicBezTo>
                <a:close/>
                <a:moveTo>
                  <a:pt x="329" y="174"/>
                </a:moveTo>
                <a:cubicBezTo>
                  <a:pt x="303" y="103"/>
                  <a:pt x="223" y="66"/>
                  <a:pt x="151" y="91"/>
                </a:cubicBezTo>
                <a:cubicBezTo>
                  <a:pt x="116" y="105"/>
                  <a:pt x="87" y="131"/>
                  <a:pt x="72" y="165"/>
                </a:cubicBezTo>
                <a:cubicBezTo>
                  <a:pt x="56" y="199"/>
                  <a:pt x="55" y="237"/>
                  <a:pt x="68" y="272"/>
                </a:cubicBezTo>
                <a:cubicBezTo>
                  <a:pt x="68" y="272"/>
                  <a:pt x="68" y="272"/>
                  <a:pt x="68" y="272"/>
                </a:cubicBezTo>
                <a:cubicBezTo>
                  <a:pt x="80" y="307"/>
                  <a:pt x="106" y="334"/>
                  <a:pt x="139" y="350"/>
                </a:cubicBezTo>
                <a:cubicBezTo>
                  <a:pt x="173" y="366"/>
                  <a:pt x="211" y="368"/>
                  <a:pt x="246" y="355"/>
                </a:cubicBezTo>
                <a:cubicBezTo>
                  <a:pt x="281" y="342"/>
                  <a:pt x="309" y="316"/>
                  <a:pt x="325" y="283"/>
                </a:cubicBezTo>
                <a:cubicBezTo>
                  <a:pt x="341" y="249"/>
                  <a:pt x="342" y="210"/>
                  <a:pt x="329" y="174"/>
                </a:cubicBezTo>
                <a:close/>
                <a:moveTo>
                  <a:pt x="647" y="237"/>
                </a:moveTo>
                <a:cubicBezTo>
                  <a:pt x="734" y="352"/>
                  <a:pt x="734" y="352"/>
                  <a:pt x="734" y="352"/>
                </a:cubicBezTo>
                <a:cubicBezTo>
                  <a:pt x="681" y="371"/>
                  <a:pt x="681" y="371"/>
                  <a:pt x="681" y="371"/>
                </a:cubicBezTo>
                <a:cubicBezTo>
                  <a:pt x="602" y="262"/>
                  <a:pt x="602" y="262"/>
                  <a:pt x="602" y="262"/>
                </a:cubicBezTo>
                <a:cubicBezTo>
                  <a:pt x="598" y="255"/>
                  <a:pt x="592" y="252"/>
                  <a:pt x="583" y="251"/>
                </a:cubicBezTo>
                <a:cubicBezTo>
                  <a:pt x="566" y="251"/>
                  <a:pt x="566" y="251"/>
                  <a:pt x="566" y="251"/>
                </a:cubicBezTo>
                <a:cubicBezTo>
                  <a:pt x="566" y="366"/>
                  <a:pt x="566" y="366"/>
                  <a:pt x="566" y="366"/>
                </a:cubicBezTo>
                <a:cubicBezTo>
                  <a:pt x="513" y="366"/>
                  <a:pt x="513" y="366"/>
                  <a:pt x="513" y="366"/>
                </a:cubicBezTo>
                <a:cubicBezTo>
                  <a:pt x="516" y="83"/>
                  <a:pt x="516" y="83"/>
                  <a:pt x="516" y="83"/>
                </a:cubicBezTo>
                <a:cubicBezTo>
                  <a:pt x="605" y="83"/>
                  <a:pt x="605" y="83"/>
                  <a:pt x="605" y="83"/>
                </a:cubicBezTo>
                <a:cubicBezTo>
                  <a:pt x="674" y="83"/>
                  <a:pt x="702" y="120"/>
                  <a:pt x="703" y="165"/>
                </a:cubicBezTo>
                <a:cubicBezTo>
                  <a:pt x="702" y="200"/>
                  <a:pt x="680" y="226"/>
                  <a:pt x="647" y="237"/>
                </a:cubicBezTo>
                <a:close/>
                <a:moveTo>
                  <a:pt x="647" y="165"/>
                </a:moveTo>
                <a:cubicBezTo>
                  <a:pt x="647" y="139"/>
                  <a:pt x="625" y="125"/>
                  <a:pt x="600" y="125"/>
                </a:cubicBezTo>
                <a:cubicBezTo>
                  <a:pt x="569" y="125"/>
                  <a:pt x="569" y="125"/>
                  <a:pt x="569" y="125"/>
                </a:cubicBezTo>
                <a:cubicBezTo>
                  <a:pt x="569" y="209"/>
                  <a:pt x="569" y="209"/>
                  <a:pt x="569" y="209"/>
                </a:cubicBezTo>
                <a:cubicBezTo>
                  <a:pt x="600" y="209"/>
                  <a:pt x="600" y="209"/>
                  <a:pt x="600" y="209"/>
                </a:cubicBezTo>
                <a:cubicBezTo>
                  <a:pt x="616" y="209"/>
                  <a:pt x="647" y="202"/>
                  <a:pt x="647" y="1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22" name="Ahead of change (PHJU)"/>
          <p:cNvSpPr>
            <a:spLocks noGrp="1" noSelect="1" noChangeAspect="1"/>
          </p:cNvSpPr>
          <p:nvPr userDrawn="1">
            <p:ph type="body" idx="1000" hasCustomPrompt="1"/>
          </p:nvPr>
        </p:nvSpPr>
        <p:spPr bwMode="gray">
          <a:xfrm>
            <a:off x="803412" y="1067589"/>
            <a:ext cx="1656000" cy="215820"/>
          </a:xfrm>
          <a:custGeom>
            <a:avLst/>
            <a:gdLst>
              <a:gd name="T0" fmla="*/ 2256 w 2302"/>
              <a:gd name="T1" fmla="*/ 152 h 301"/>
              <a:gd name="T2" fmla="*/ 2299 w 2302"/>
              <a:gd name="T3" fmla="*/ 177 h 301"/>
              <a:gd name="T4" fmla="*/ 2232 w 2302"/>
              <a:gd name="T5" fmla="*/ 234 h 301"/>
              <a:gd name="T6" fmla="*/ 2232 w 2302"/>
              <a:gd name="T7" fmla="*/ 199 h 301"/>
              <a:gd name="T8" fmla="*/ 2024 w 2302"/>
              <a:gd name="T9" fmla="*/ 164 h 301"/>
              <a:gd name="T10" fmla="*/ 2053 w 2302"/>
              <a:gd name="T11" fmla="*/ 197 h 301"/>
              <a:gd name="T12" fmla="*/ 2125 w 2302"/>
              <a:gd name="T13" fmla="*/ 97 h 301"/>
              <a:gd name="T14" fmla="*/ 2040 w 2302"/>
              <a:gd name="T15" fmla="*/ 94 h 301"/>
              <a:gd name="T16" fmla="*/ 2082 w 2302"/>
              <a:gd name="T17" fmla="*/ 213 h 301"/>
              <a:gd name="T18" fmla="*/ 2011 w 2302"/>
              <a:gd name="T19" fmla="*/ 245 h 301"/>
              <a:gd name="T20" fmla="*/ 1817 w 2302"/>
              <a:gd name="T21" fmla="*/ 231 h 301"/>
              <a:gd name="T22" fmla="*/ 1887 w 2302"/>
              <a:gd name="T23" fmla="*/ 133 h 301"/>
              <a:gd name="T24" fmla="*/ 1952 w 2302"/>
              <a:gd name="T25" fmla="*/ 231 h 301"/>
              <a:gd name="T26" fmla="*/ 1859 w 2302"/>
              <a:gd name="T27" fmla="*/ 119 h 301"/>
              <a:gd name="T28" fmla="*/ 1817 w 2302"/>
              <a:gd name="T29" fmla="*/ 231 h 301"/>
              <a:gd name="T30" fmla="*/ 1714 w 2302"/>
              <a:gd name="T31" fmla="*/ 132 h 301"/>
              <a:gd name="T32" fmla="*/ 1701 w 2302"/>
              <a:gd name="T33" fmla="*/ 234 h 301"/>
              <a:gd name="T34" fmla="*/ 1784 w 2302"/>
              <a:gd name="T35" fmla="*/ 231 h 301"/>
              <a:gd name="T36" fmla="*/ 1742 w 2302"/>
              <a:gd name="T37" fmla="*/ 117 h 301"/>
              <a:gd name="T38" fmla="*/ 1701 w 2302"/>
              <a:gd name="T39" fmla="*/ 234 h 301"/>
              <a:gd name="T40" fmla="*/ 1522 w 2302"/>
              <a:gd name="T41" fmla="*/ 159 h 301"/>
              <a:gd name="T42" fmla="*/ 1571 w 2302"/>
              <a:gd name="T43" fmla="*/ 231 h 301"/>
              <a:gd name="T44" fmla="*/ 1563 w 2302"/>
              <a:gd name="T45" fmla="*/ 94 h 301"/>
              <a:gd name="T46" fmla="*/ 1479 w 2302"/>
              <a:gd name="T47" fmla="*/ 4 h 301"/>
              <a:gd name="T48" fmla="*/ 1453 w 2302"/>
              <a:gd name="T49" fmla="*/ 210 h 301"/>
              <a:gd name="T50" fmla="*/ 1368 w 2302"/>
              <a:gd name="T51" fmla="*/ 164 h 301"/>
              <a:gd name="T52" fmla="*/ 1454 w 2302"/>
              <a:gd name="T53" fmla="*/ 121 h 301"/>
              <a:gd name="T54" fmla="*/ 1397 w 2302"/>
              <a:gd name="T55" fmla="*/ 234 h 301"/>
              <a:gd name="T56" fmla="*/ 1197 w 2302"/>
              <a:gd name="T57" fmla="*/ 132 h 301"/>
              <a:gd name="T58" fmla="*/ 1197 w 2302"/>
              <a:gd name="T59" fmla="*/ 97 h 301"/>
              <a:gd name="T60" fmla="*/ 1222 w 2302"/>
              <a:gd name="T61" fmla="*/ 45 h 301"/>
              <a:gd name="T62" fmla="*/ 1154 w 2302"/>
              <a:gd name="T63" fmla="*/ 52 h 301"/>
              <a:gd name="T64" fmla="*/ 1132 w 2302"/>
              <a:gd name="T65" fmla="*/ 132 h 301"/>
              <a:gd name="T66" fmla="*/ 1040 w 2302"/>
              <a:gd name="T67" fmla="*/ 198 h 301"/>
              <a:gd name="T68" fmla="*/ 1070 w 2302"/>
              <a:gd name="T69" fmla="*/ 164 h 301"/>
              <a:gd name="T70" fmla="*/ 1113 w 2302"/>
              <a:gd name="T71" fmla="*/ 164 h 301"/>
              <a:gd name="T72" fmla="*/ 1040 w 2302"/>
              <a:gd name="T73" fmla="*/ 234 h 301"/>
              <a:gd name="T74" fmla="*/ 796 w 2302"/>
              <a:gd name="T75" fmla="*/ 132 h 301"/>
              <a:gd name="T76" fmla="*/ 784 w 2302"/>
              <a:gd name="T77" fmla="*/ 234 h 301"/>
              <a:gd name="T78" fmla="*/ 867 w 2302"/>
              <a:gd name="T79" fmla="*/ 231 h 301"/>
              <a:gd name="T80" fmla="*/ 825 w 2302"/>
              <a:gd name="T81" fmla="*/ 116 h 301"/>
              <a:gd name="T82" fmla="*/ 784 w 2302"/>
              <a:gd name="T83" fmla="*/ 234 h 301"/>
              <a:gd name="T84" fmla="*/ 624 w 2302"/>
              <a:gd name="T85" fmla="*/ 132 h 301"/>
              <a:gd name="T86" fmla="*/ 611 w 2302"/>
              <a:gd name="T87" fmla="*/ 234 h 301"/>
              <a:gd name="T88" fmla="*/ 694 w 2302"/>
              <a:gd name="T89" fmla="*/ 231 h 301"/>
              <a:gd name="T90" fmla="*/ 652 w 2302"/>
              <a:gd name="T91" fmla="*/ 117 h 301"/>
              <a:gd name="T92" fmla="*/ 611 w 2302"/>
              <a:gd name="T93" fmla="*/ 234 h 301"/>
              <a:gd name="T94" fmla="*/ 484 w 2302"/>
              <a:gd name="T95" fmla="*/ 152 h 301"/>
              <a:gd name="T96" fmla="*/ 527 w 2302"/>
              <a:gd name="T97" fmla="*/ 177 h 301"/>
              <a:gd name="T98" fmla="*/ 460 w 2302"/>
              <a:gd name="T99" fmla="*/ 234 h 301"/>
              <a:gd name="T100" fmla="*/ 460 w 2302"/>
              <a:gd name="T101" fmla="*/ 199 h 301"/>
              <a:gd name="T102" fmla="*/ 262 w 2302"/>
              <a:gd name="T103" fmla="*/ 231 h 301"/>
              <a:gd name="T104" fmla="*/ 311 w 2302"/>
              <a:gd name="T105" fmla="*/ 156 h 301"/>
              <a:gd name="T106" fmla="*/ 354 w 2302"/>
              <a:gd name="T107" fmla="*/ 154 h 301"/>
              <a:gd name="T108" fmla="*/ 262 w 2302"/>
              <a:gd name="T109" fmla="*/ 4 h 301"/>
              <a:gd name="T110" fmla="*/ 68 w 2302"/>
              <a:gd name="T111" fmla="*/ 170 h 301"/>
              <a:gd name="T112" fmla="*/ 109 w 2302"/>
              <a:gd name="T113" fmla="*/ 133 h 301"/>
              <a:gd name="T114" fmla="*/ 0 w 2302"/>
              <a:gd name="T115" fmla="*/ 231 h 301"/>
              <a:gd name="T116" fmla="*/ 140 w 2302"/>
              <a:gd name="T117" fmla="*/ 207 h 301"/>
              <a:gd name="T118" fmla="*/ 98 w 2302"/>
              <a:gd name="T119" fmla="*/ 15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02" h="301">
                <a:moveTo>
                  <a:pt x="2196" y="152"/>
                </a:moveTo>
                <a:cubicBezTo>
                  <a:pt x="2200" y="136"/>
                  <a:pt x="2211" y="129"/>
                  <a:pt x="2228" y="129"/>
                </a:cubicBezTo>
                <a:cubicBezTo>
                  <a:pt x="2245" y="129"/>
                  <a:pt x="2254" y="138"/>
                  <a:pt x="2256" y="152"/>
                </a:cubicBezTo>
                <a:lnTo>
                  <a:pt x="2196" y="152"/>
                </a:lnTo>
                <a:close/>
                <a:moveTo>
                  <a:pt x="2197" y="177"/>
                </a:moveTo>
                <a:cubicBezTo>
                  <a:pt x="2299" y="177"/>
                  <a:pt x="2299" y="177"/>
                  <a:pt x="2299" y="177"/>
                </a:cubicBezTo>
                <a:cubicBezTo>
                  <a:pt x="2302" y="130"/>
                  <a:pt x="2276" y="94"/>
                  <a:pt x="2228" y="94"/>
                </a:cubicBezTo>
                <a:cubicBezTo>
                  <a:pt x="2186" y="94"/>
                  <a:pt x="2153" y="123"/>
                  <a:pt x="2153" y="164"/>
                </a:cubicBezTo>
                <a:cubicBezTo>
                  <a:pt x="2153" y="205"/>
                  <a:pt x="2184" y="234"/>
                  <a:pt x="2232" y="234"/>
                </a:cubicBezTo>
                <a:cubicBezTo>
                  <a:pt x="2260" y="234"/>
                  <a:pt x="2277" y="225"/>
                  <a:pt x="2290" y="214"/>
                </a:cubicBezTo>
                <a:cubicBezTo>
                  <a:pt x="2265" y="188"/>
                  <a:pt x="2265" y="188"/>
                  <a:pt x="2265" y="188"/>
                </a:cubicBezTo>
                <a:cubicBezTo>
                  <a:pt x="2259" y="193"/>
                  <a:pt x="2247" y="199"/>
                  <a:pt x="2232" y="199"/>
                </a:cubicBezTo>
                <a:cubicBezTo>
                  <a:pt x="2212" y="199"/>
                  <a:pt x="2201" y="191"/>
                  <a:pt x="2197" y="177"/>
                </a:cubicBezTo>
                <a:close/>
                <a:moveTo>
                  <a:pt x="2053" y="197"/>
                </a:moveTo>
                <a:cubicBezTo>
                  <a:pt x="2035" y="197"/>
                  <a:pt x="2024" y="185"/>
                  <a:pt x="2024" y="164"/>
                </a:cubicBezTo>
                <a:cubicBezTo>
                  <a:pt x="2024" y="144"/>
                  <a:pt x="2035" y="132"/>
                  <a:pt x="2053" y="132"/>
                </a:cubicBezTo>
                <a:cubicBezTo>
                  <a:pt x="2071" y="132"/>
                  <a:pt x="2083" y="144"/>
                  <a:pt x="2083" y="164"/>
                </a:cubicBezTo>
                <a:cubicBezTo>
                  <a:pt x="2083" y="185"/>
                  <a:pt x="2071" y="197"/>
                  <a:pt x="2053" y="197"/>
                </a:cubicBezTo>
                <a:close/>
                <a:moveTo>
                  <a:pt x="2052" y="301"/>
                </a:moveTo>
                <a:cubicBezTo>
                  <a:pt x="2091" y="301"/>
                  <a:pt x="2125" y="282"/>
                  <a:pt x="2125" y="231"/>
                </a:cubicBezTo>
                <a:cubicBezTo>
                  <a:pt x="2125" y="97"/>
                  <a:pt x="2125" y="97"/>
                  <a:pt x="2125" y="97"/>
                </a:cubicBezTo>
                <a:cubicBezTo>
                  <a:pt x="2082" y="97"/>
                  <a:pt x="2082" y="97"/>
                  <a:pt x="2082" y="97"/>
                </a:cubicBezTo>
                <a:cubicBezTo>
                  <a:pt x="2083" y="118"/>
                  <a:pt x="2083" y="118"/>
                  <a:pt x="2083" y="118"/>
                </a:cubicBezTo>
                <a:cubicBezTo>
                  <a:pt x="2075" y="104"/>
                  <a:pt x="2062" y="94"/>
                  <a:pt x="2040" y="94"/>
                </a:cubicBezTo>
                <a:cubicBezTo>
                  <a:pt x="2008" y="94"/>
                  <a:pt x="1980" y="122"/>
                  <a:pt x="1980" y="164"/>
                </a:cubicBezTo>
                <a:cubicBezTo>
                  <a:pt x="1980" y="205"/>
                  <a:pt x="2008" y="234"/>
                  <a:pt x="2041" y="234"/>
                </a:cubicBezTo>
                <a:cubicBezTo>
                  <a:pt x="2061" y="234"/>
                  <a:pt x="2075" y="225"/>
                  <a:pt x="2082" y="213"/>
                </a:cubicBezTo>
                <a:cubicBezTo>
                  <a:pt x="2082" y="229"/>
                  <a:pt x="2082" y="229"/>
                  <a:pt x="2082" y="229"/>
                </a:cubicBezTo>
                <a:cubicBezTo>
                  <a:pt x="2082" y="254"/>
                  <a:pt x="2070" y="265"/>
                  <a:pt x="2050" y="265"/>
                </a:cubicBezTo>
                <a:cubicBezTo>
                  <a:pt x="2031" y="265"/>
                  <a:pt x="2020" y="256"/>
                  <a:pt x="2011" y="245"/>
                </a:cubicBezTo>
                <a:cubicBezTo>
                  <a:pt x="1981" y="268"/>
                  <a:pt x="1981" y="268"/>
                  <a:pt x="1981" y="268"/>
                </a:cubicBezTo>
                <a:cubicBezTo>
                  <a:pt x="1996" y="288"/>
                  <a:pt x="2017" y="301"/>
                  <a:pt x="2052" y="301"/>
                </a:cubicBezTo>
                <a:close/>
                <a:moveTo>
                  <a:pt x="1817" y="231"/>
                </a:moveTo>
                <a:cubicBezTo>
                  <a:pt x="1860" y="231"/>
                  <a:pt x="1860" y="231"/>
                  <a:pt x="1860" y="231"/>
                </a:cubicBezTo>
                <a:cubicBezTo>
                  <a:pt x="1860" y="159"/>
                  <a:pt x="1860" y="159"/>
                  <a:pt x="1860" y="159"/>
                </a:cubicBezTo>
                <a:cubicBezTo>
                  <a:pt x="1860" y="142"/>
                  <a:pt x="1870" y="133"/>
                  <a:pt x="1887" y="133"/>
                </a:cubicBezTo>
                <a:cubicBezTo>
                  <a:pt x="1902" y="133"/>
                  <a:pt x="1909" y="141"/>
                  <a:pt x="1909" y="156"/>
                </a:cubicBezTo>
                <a:cubicBezTo>
                  <a:pt x="1909" y="231"/>
                  <a:pt x="1909" y="231"/>
                  <a:pt x="1909" y="231"/>
                </a:cubicBezTo>
                <a:cubicBezTo>
                  <a:pt x="1952" y="231"/>
                  <a:pt x="1952" y="231"/>
                  <a:pt x="1952" y="231"/>
                </a:cubicBezTo>
                <a:cubicBezTo>
                  <a:pt x="1952" y="154"/>
                  <a:pt x="1952" y="154"/>
                  <a:pt x="1952" y="154"/>
                </a:cubicBezTo>
                <a:cubicBezTo>
                  <a:pt x="1952" y="115"/>
                  <a:pt x="1931" y="94"/>
                  <a:pt x="1901" y="94"/>
                </a:cubicBezTo>
                <a:cubicBezTo>
                  <a:pt x="1883" y="94"/>
                  <a:pt x="1867" y="103"/>
                  <a:pt x="1859" y="119"/>
                </a:cubicBezTo>
                <a:cubicBezTo>
                  <a:pt x="1860" y="97"/>
                  <a:pt x="1860" y="97"/>
                  <a:pt x="1860" y="97"/>
                </a:cubicBezTo>
                <a:cubicBezTo>
                  <a:pt x="1817" y="97"/>
                  <a:pt x="1817" y="97"/>
                  <a:pt x="1817" y="97"/>
                </a:cubicBezTo>
                <a:lnTo>
                  <a:pt x="1817" y="231"/>
                </a:lnTo>
                <a:close/>
                <a:moveTo>
                  <a:pt x="1714" y="197"/>
                </a:moveTo>
                <a:cubicBezTo>
                  <a:pt x="1696" y="197"/>
                  <a:pt x="1686" y="184"/>
                  <a:pt x="1686" y="164"/>
                </a:cubicBezTo>
                <a:cubicBezTo>
                  <a:pt x="1686" y="144"/>
                  <a:pt x="1696" y="132"/>
                  <a:pt x="1714" y="132"/>
                </a:cubicBezTo>
                <a:cubicBezTo>
                  <a:pt x="1732" y="132"/>
                  <a:pt x="1742" y="144"/>
                  <a:pt x="1742" y="164"/>
                </a:cubicBezTo>
                <a:cubicBezTo>
                  <a:pt x="1742" y="184"/>
                  <a:pt x="1732" y="197"/>
                  <a:pt x="1714" y="197"/>
                </a:cubicBezTo>
                <a:close/>
                <a:moveTo>
                  <a:pt x="1701" y="234"/>
                </a:moveTo>
                <a:cubicBezTo>
                  <a:pt x="1721" y="234"/>
                  <a:pt x="1735" y="224"/>
                  <a:pt x="1742" y="211"/>
                </a:cubicBezTo>
                <a:cubicBezTo>
                  <a:pt x="1742" y="231"/>
                  <a:pt x="1742" y="231"/>
                  <a:pt x="1742" y="231"/>
                </a:cubicBezTo>
                <a:cubicBezTo>
                  <a:pt x="1784" y="231"/>
                  <a:pt x="1784" y="231"/>
                  <a:pt x="1784" y="231"/>
                </a:cubicBezTo>
                <a:cubicBezTo>
                  <a:pt x="1784" y="97"/>
                  <a:pt x="1784" y="97"/>
                  <a:pt x="1784" y="97"/>
                </a:cubicBezTo>
                <a:cubicBezTo>
                  <a:pt x="1742" y="97"/>
                  <a:pt x="1742" y="97"/>
                  <a:pt x="1742" y="97"/>
                </a:cubicBezTo>
                <a:cubicBezTo>
                  <a:pt x="1742" y="117"/>
                  <a:pt x="1742" y="117"/>
                  <a:pt x="1742" y="117"/>
                </a:cubicBezTo>
                <a:cubicBezTo>
                  <a:pt x="1735" y="103"/>
                  <a:pt x="1722" y="94"/>
                  <a:pt x="1701" y="94"/>
                </a:cubicBezTo>
                <a:cubicBezTo>
                  <a:pt x="1668" y="94"/>
                  <a:pt x="1642" y="123"/>
                  <a:pt x="1642" y="164"/>
                </a:cubicBezTo>
                <a:cubicBezTo>
                  <a:pt x="1642" y="205"/>
                  <a:pt x="1669" y="234"/>
                  <a:pt x="1701" y="234"/>
                </a:cubicBezTo>
                <a:close/>
                <a:moveTo>
                  <a:pt x="1479" y="231"/>
                </a:moveTo>
                <a:cubicBezTo>
                  <a:pt x="1522" y="231"/>
                  <a:pt x="1522" y="231"/>
                  <a:pt x="1522" y="231"/>
                </a:cubicBezTo>
                <a:cubicBezTo>
                  <a:pt x="1522" y="159"/>
                  <a:pt x="1522" y="159"/>
                  <a:pt x="1522" y="159"/>
                </a:cubicBezTo>
                <a:cubicBezTo>
                  <a:pt x="1522" y="142"/>
                  <a:pt x="1532" y="133"/>
                  <a:pt x="1549" y="133"/>
                </a:cubicBezTo>
                <a:cubicBezTo>
                  <a:pt x="1564" y="133"/>
                  <a:pt x="1571" y="141"/>
                  <a:pt x="1571" y="156"/>
                </a:cubicBezTo>
                <a:cubicBezTo>
                  <a:pt x="1571" y="231"/>
                  <a:pt x="1571" y="231"/>
                  <a:pt x="1571" y="231"/>
                </a:cubicBezTo>
                <a:cubicBezTo>
                  <a:pt x="1614" y="231"/>
                  <a:pt x="1614" y="231"/>
                  <a:pt x="1614" y="231"/>
                </a:cubicBezTo>
                <a:cubicBezTo>
                  <a:pt x="1614" y="154"/>
                  <a:pt x="1614" y="154"/>
                  <a:pt x="1614" y="154"/>
                </a:cubicBezTo>
                <a:cubicBezTo>
                  <a:pt x="1614" y="115"/>
                  <a:pt x="1592" y="94"/>
                  <a:pt x="1563" y="94"/>
                </a:cubicBezTo>
                <a:cubicBezTo>
                  <a:pt x="1545" y="94"/>
                  <a:pt x="1530" y="103"/>
                  <a:pt x="1522" y="118"/>
                </a:cubicBezTo>
                <a:cubicBezTo>
                  <a:pt x="1522" y="4"/>
                  <a:pt x="1522" y="4"/>
                  <a:pt x="1522" y="4"/>
                </a:cubicBezTo>
                <a:cubicBezTo>
                  <a:pt x="1479" y="4"/>
                  <a:pt x="1479" y="4"/>
                  <a:pt x="1479" y="4"/>
                </a:cubicBezTo>
                <a:lnTo>
                  <a:pt x="1479" y="231"/>
                </a:lnTo>
                <a:close/>
                <a:moveTo>
                  <a:pt x="1397" y="234"/>
                </a:moveTo>
                <a:cubicBezTo>
                  <a:pt x="1424" y="234"/>
                  <a:pt x="1440" y="224"/>
                  <a:pt x="1453" y="210"/>
                </a:cubicBezTo>
                <a:cubicBezTo>
                  <a:pt x="1425" y="184"/>
                  <a:pt x="1425" y="184"/>
                  <a:pt x="1425" y="184"/>
                </a:cubicBezTo>
                <a:cubicBezTo>
                  <a:pt x="1418" y="191"/>
                  <a:pt x="1411" y="197"/>
                  <a:pt x="1397" y="197"/>
                </a:cubicBezTo>
                <a:cubicBezTo>
                  <a:pt x="1378" y="197"/>
                  <a:pt x="1368" y="183"/>
                  <a:pt x="1368" y="164"/>
                </a:cubicBezTo>
                <a:cubicBezTo>
                  <a:pt x="1368" y="145"/>
                  <a:pt x="1378" y="131"/>
                  <a:pt x="1397" y="131"/>
                </a:cubicBezTo>
                <a:cubicBezTo>
                  <a:pt x="1408" y="131"/>
                  <a:pt x="1419" y="137"/>
                  <a:pt x="1424" y="145"/>
                </a:cubicBezTo>
                <a:cubicBezTo>
                  <a:pt x="1454" y="121"/>
                  <a:pt x="1454" y="121"/>
                  <a:pt x="1454" y="121"/>
                </a:cubicBezTo>
                <a:cubicBezTo>
                  <a:pt x="1440" y="104"/>
                  <a:pt x="1424" y="94"/>
                  <a:pt x="1397" y="94"/>
                </a:cubicBezTo>
                <a:cubicBezTo>
                  <a:pt x="1356" y="94"/>
                  <a:pt x="1324" y="123"/>
                  <a:pt x="1324" y="164"/>
                </a:cubicBezTo>
                <a:cubicBezTo>
                  <a:pt x="1324" y="205"/>
                  <a:pt x="1356" y="234"/>
                  <a:pt x="1397" y="234"/>
                </a:cubicBezTo>
                <a:close/>
                <a:moveTo>
                  <a:pt x="1154" y="231"/>
                </a:moveTo>
                <a:cubicBezTo>
                  <a:pt x="1197" y="231"/>
                  <a:pt x="1197" y="231"/>
                  <a:pt x="1197" y="231"/>
                </a:cubicBezTo>
                <a:cubicBezTo>
                  <a:pt x="1197" y="132"/>
                  <a:pt x="1197" y="132"/>
                  <a:pt x="1197" y="132"/>
                </a:cubicBezTo>
                <a:cubicBezTo>
                  <a:pt x="1233" y="132"/>
                  <a:pt x="1233" y="132"/>
                  <a:pt x="1233" y="132"/>
                </a:cubicBezTo>
                <a:cubicBezTo>
                  <a:pt x="1233" y="97"/>
                  <a:pt x="1233" y="97"/>
                  <a:pt x="1233" y="97"/>
                </a:cubicBezTo>
                <a:cubicBezTo>
                  <a:pt x="1197" y="97"/>
                  <a:pt x="1197" y="97"/>
                  <a:pt x="1197" y="97"/>
                </a:cubicBezTo>
                <a:cubicBezTo>
                  <a:pt x="1197" y="51"/>
                  <a:pt x="1197" y="51"/>
                  <a:pt x="1197" y="51"/>
                </a:cubicBezTo>
                <a:cubicBezTo>
                  <a:pt x="1197" y="41"/>
                  <a:pt x="1202" y="38"/>
                  <a:pt x="1208" y="38"/>
                </a:cubicBezTo>
                <a:cubicBezTo>
                  <a:pt x="1215" y="38"/>
                  <a:pt x="1219" y="41"/>
                  <a:pt x="1222" y="45"/>
                </a:cubicBezTo>
                <a:cubicBezTo>
                  <a:pt x="1245" y="17"/>
                  <a:pt x="1245" y="17"/>
                  <a:pt x="1245" y="17"/>
                </a:cubicBezTo>
                <a:cubicBezTo>
                  <a:pt x="1235" y="5"/>
                  <a:pt x="1223" y="0"/>
                  <a:pt x="1204" y="0"/>
                </a:cubicBezTo>
                <a:cubicBezTo>
                  <a:pt x="1171" y="0"/>
                  <a:pt x="1154" y="17"/>
                  <a:pt x="1154" y="52"/>
                </a:cubicBezTo>
                <a:cubicBezTo>
                  <a:pt x="1154" y="97"/>
                  <a:pt x="1154" y="97"/>
                  <a:pt x="1154" y="97"/>
                </a:cubicBezTo>
                <a:cubicBezTo>
                  <a:pt x="1132" y="97"/>
                  <a:pt x="1132" y="97"/>
                  <a:pt x="1132" y="97"/>
                </a:cubicBezTo>
                <a:cubicBezTo>
                  <a:pt x="1132" y="132"/>
                  <a:pt x="1132" y="132"/>
                  <a:pt x="1132" y="132"/>
                </a:cubicBezTo>
                <a:cubicBezTo>
                  <a:pt x="1154" y="132"/>
                  <a:pt x="1154" y="132"/>
                  <a:pt x="1154" y="132"/>
                </a:cubicBezTo>
                <a:lnTo>
                  <a:pt x="1154" y="231"/>
                </a:lnTo>
                <a:close/>
                <a:moveTo>
                  <a:pt x="1040" y="198"/>
                </a:moveTo>
                <a:cubicBezTo>
                  <a:pt x="1021" y="198"/>
                  <a:pt x="1009" y="184"/>
                  <a:pt x="1009" y="164"/>
                </a:cubicBezTo>
                <a:cubicBezTo>
                  <a:pt x="1009" y="144"/>
                  <a:pt x="1021" y="131"/>
                  <a:pt x="1040" y="131"/>
                </a:cubicBezTo>
                <a:cubicBezTo>
                  <a:pt x="1059" y="131"/>
                  <a:pt x="1070" y="144"/>
                  <a:pt x="1070" y="164"/>
                </a:cubicBezTo>
                <a:cubicBezTo>
                  <a:pt x="1070" y="184"/>
                  <a:pt x="1059" y="198"/>
                  <a:pt x="1040" y="198"/>
                </a:cubicBezTo>
                <a:close/>
                <a:moveTo>
                  <a:pt x="1040" y="234"/>
                </a:moveTo>
                <a:cubicBezTo>
                  <a:pt x="1081" y="234"/>
                  <a:pt x="1113" y="205"/>
                  <a:pt x="1113" y="164"/>
                </a:cubicBezTo>
                <a:cubicBezTo>
                  <a:pt x="1113" y="123"/>
                  <a:pt x="1081" y="94"/>
                  <a:pt x="1040" y="94"/>
                </a:cubicBezTo>
                <a:cubicBezTo>
                  <a:pt x="998" y="94"/>
                  <a:pt x="966" y="123"/>
                  <a:pt x="966" y="164"/>
                </a:cubicBezTo>
                <a:cubicBezTo>
                  <a:pt x="966" y="205"/>
                  <a:pt x="998" y="234"/>
                  <a:pt x="1040" y="234"/>
                </a:cubicBezTo>
                <a:close/>
                <a:moveTo>
                  <a:pt x="796" y="197"/>
                </a:moveTo>
                <a:cubicBezTo>
                  <a:pt x="778" y="197"/>
                  <a:pt x="767" y="185"/>
                  <a:pt x="767" y="164"/>
                </a:cubicBezTo>
                <a:cubicBezTo>
                  <a:pt x="767" y="144"/>
                  <a:pt x="778" y="132"/>
                  <a:pt x="796" y="132"/>
                </a:cubicBezTo>
                <a:cubicBezTo>
                  <a:pt x="814" y="132"/>
                  <a:pt x="826" y="144"/>
                  <a:pt x="826" y="164"/>
                </a:cubicBezTo>
                <a:cubicBezTo>
                  <a:pt x="826" y="185"/>
                  <a:pt x="814" y="197"/>
                  <a:pt x="796" y="197"/>
                </a:cubicBezTo>
                <a:close/>
                <a:moveTo>
                  <a:pt x="784" y="234"/>
                </a:moveTo>
                <a:cubicBezTo>
                  <a:pt x="804" y="234"/>
                  <a:pt x="818" y="226"/>
                  <a:pt x="826" y="212"/>
                </a:cubicBezTo>
                <a:cubicBezTo>
                  <a:pt x="825" y="231"/>
                  <a:pt x="825" y="231"/>
                  <a:pt x="825" y="231"/>
                </a:cubicBezTo>
                <a:cubicBezTo>
                  <a:pt x="867" y="231"/>
                  <a:pt x="867" y="231"/>
                  <a:pt x="867" y="231"/>
                </a:cubicBezTo>
                <a:cubicBezTo>
                  <a:pt x="867" y="4"/>
                  <a:pt x="867" y="4"/>
                  <a:pt x="867" y="4"/>
                </a:cubicBezTo>
                <a:cubicBezTo>
                  <a:pt x="825" y="4"/>
                  <a:pt x="825" y="4"/>
                  <a:pt x="825" y="4"/>
                </a:cubicBezTo>
                <a:cubicBezTo>
                  <a:pt x="825" y="116"/>
                  <a:pt x="825" y="116"/>
                  <a:pt x="825" y="116"/>
                </a:cubicBezTo>
                <a:cubicBezTo>
                  <a:pt x="816" y="103"/>
                  <a:pt x="804" y="94"/>
                  <a:pt x="783" y="94"/>
                </a:cubicBezTo>
                <a:cubicBezTo>
                  <a:pt x="751" y="94"/>
                  <a:pt x="723" y="122"/>
                  <a:pt x="723" y="164"/>
                </a:cubicBezTo>
                <a:cubicBezTo>
                  <a:pt x="723" y="205"/>
                  <a:pt x="751" y="234"/>
                  <a:pt x="784" y="234"/>
                </a:cubicBezTo>
                <a:close/>
                <a:moveTo>
                  <a:pt x="624" y="197"/>
                </a:moveTo>
                <a:cubicBezTo>
                  <a:pt x="606" y="197"/>
                  <a:pt x="596" y="184"/>
                  <a:pt x="596" y="164"/>
                </a:cubicBezTo>
                <a:cubicBezTo>
                  <a:pt x="596" y="144"/>
                  <a:pt x="606" y="132"/>
                  <a:pt x="624" y="132"/>
                </a:cubicBezTo>
                <a:cubicBezTo>
                  <a:pt x="642" y="132"/>
                  <a:pt x="652" y="144"/>
                  <a:pt x="652" y="164"/>
                </a:cubicBezTo>
                <a:cubicBezTo>
                  <a:pt x="652" y="184"/>
                  <a:pt x="642" y="197"/>
                  <a:pt x="624" y="197"/>
                </a:cubicBezTo>
                <a:close/>
                <a:moveTo>
                  <a:pt x="611" y="234"/>
                </a:moveTo>
                <a:cubicBezTo>
                  <a:pt x="631" y="234"/>
                  <a:pt x="645" y="224"/>
                  <a:pt x="652" y="211"/>
                </a:cubicBezTo>
                <a:cubicBezTo>
                  <a:pt x="652" y="231"/>
                  <a:pt x="652" y="231"/>
                  <a:pt x="652" y="231"/>
                </a:cubicBezTo>
                <a:cubicBezTo>
                  <a:pt x="694" y="231"/>
                  <a:pt x="694" y="231"/>
                  <a:pt x="694" y="231"/>
                </a:cubicBezTo>
                <a:cubicBezTo>
                  <a:pt x="694" y="97"/>
                  <a:pt x="694" y="97"/>
                  <a:pt x="694" y="97"/>
                </a:cubicBezTo>
                <a:cubicBezTo>
                  <a:pt x="652" y="97"/>
                  <a:pt x="652" y="97"/>
                  <a:pt x="652" y="97"/>
                </a:cubicBezTo>
                <a:cubicBezTo>
                  <a:pt x="652" y="117"/>
                  <a:pt x="652" y="117"/>
                  <a:pt x="652" y="117"/>
                </a:cubicBezTo>
                <a:cubicBezTo>
                  <a:pt x="645" y="103"/>
                  <a:pt x="631" y="94"/>
                  <a:pt x="611" y="94"/>
                </a:cubicBezTo>
                <a:cubicBezTo>
                  <a:pt x="578" y="94"/>
                  <a:pt x="551" y="123"/>
                  <a:pt x="551" y="164"/>
                </a:cubicBezTo>
                <a:cubicBezTo>
                  <a:pt x="551" y="205"/>
                  <a:pt x="579" y="234"/>
                  <a:pt x="611" y="234"/>
                </a:cubicBezTo>
                <a:close/>
                <a:moveTo>
                  <a:pt x="424" y="152"/>
                </a:moveTo>
                <a:cubicBezTo>
                  <a:pt x="428" y="136"/>
                  <a:pt x="439" y="129"/>
                  <a:pt x="456" y="129"/>
                </a:cubicBezTo>
                <a:cubicBezTo>
                  <a:pt x="473" y="129"/>
                  <a:pt x="482" y="138"/>
                  <a:pt x="484" y="152"/>
                </a:cubicBezTo>
                <a:lnTo>
                  <a:pt x="424" y="152"/>
                </a:lnTo>
                <a:close/>
                <a:moveTo>
                  <a:pt x="425" y="177"/>
                </a:moveTo>
                <a:cubicBezTo>
                  <a:pt x="527" y="177"/>
                  <a:pt x="527" y="177"/>
                  <a:pt x="527" y="177"/>
                </a:cubicBezTo>
                <a:cubicBezTo>
                  <a:pt x="530" y="130"/>
                  <a:pt x="504" y="94"/>
                  <a:pt x="456" y="94"/>
                </a:cubicBezTo>
                <a:cubicBezTo>
                  <a:pt x="414" y="94"/>
                  <a:pt x="382" y="123"/>
                  <a:pt x="382" y="164"/>
                </a:cubicBezTo>
                <a:cubicBezTo>
                  <a:pt x="382" y="205"/>
                  <a:pt x="413" y="234"/>
                  <a:pt x="460" y="234"/>
                </a:cubicBezTo>
                <a:cubicBezTo>
                  <a:pt x="488" y="234"/>
                  <a:pt x="505" y="225"/>
                  <a:pt x="518" y="214"/>
                </a:cubicBezTo>
                <a:cubicBezTo>
                  <a:pt x="493" y="188"/>
                  <a:pt x="493" y="188"/>
                  <a:pt x="493" y="188"/>
                </a:cubicBezTo>
                <a:cubicBezTo>
                  <a:pt x="487" y="193"/>
                  <a:pt x="475" y="199"/>
                  <a:pt x="460" y="199"/>
                </a:cubicBezTo>
                <a:cubicBezTo>
                  <a:pt x="441" y="199"/>
                  <a:pt x="429" y="191"/>
                  <a:pt x="425" y="177"/>
                </a:cubicBezTo>
                <a:close/>
                <a:moveTo>
                  <a:pt x="219" y="231"/>
                </a:moveTo>
                <a:cubicBezTo>
                  <a:pt x="262" y="231"/>
                  <a:pt x="262" y="231"/>
                  <a:pt x="262" y="231"/>
                </a:cubicBezTo>
                <a:cubicBezTo>
                  <a:pt x="262" y="159"/>
                  <a:pt x="262" y="159"/>
                  <a:pt x="262" y="159"/>
                </a:cubicBezTo>
                <a:cubicBezTo>
                  <a:pt x="262" y="142"/>
                  <a:pt x="272" y="133"/>
                  <a:pt x="289" y="133"/>
                </a:cubicBezTo>
                <a:cubicBezTo>
                  <a:pt x="304" y="133"/>
                  <a:pt x="311" y="141"/>
                  <a:pt x="311" y="156"/>
                </a:cubicBezTo>
                <a:cubicBezTo>
                  <a:pt x="311" y="231"/>
                  <a:pt x="311" y="231"/>
                  <a:pt x="311" y="231"/>
                </a:cubicBezTo>
                <a:cubicBezTo>
                  <a:pt x="354" y="231"/>
                  <a:pt x="354" y="231"/>
                  <a:pt x="354" y="231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4" y="115"/>
                  <a:pt x="333" y="94"/>
                  <a:pt x="304" y="94"/>
                </a:cubicBezTo>
                <a:cubicBezTo>
                  <a:pt x="285" y="94"/>
                  <a:pt x="270" y="103"/>
                  <a:pt x="262" y="118"/>
                </a:cubicBezTo>
                <a:cubicBezTo>
                  <a:pt x="262" y="4"/>
                  <a:pt x="262" y="4"/>
                  <a:pt x="262" y="4"/>
                </a:cubicBezTo>
                <a:cubicBezTo>
                  <a:pt x="219" y="4"/>
                  <a:pt x="219" y="4"/>
                  <a:pt x="219" y="4"/>
                </a:cubicBezTo>
                <a:lnTo>
                  <a:pt x="219" y="231"/>
                </a:lnTo>
                <a:close/>
                <a:moveTo>
                  <a:pt x="68" y="170"/>
                </a:moveTo>
                <a:cubicBezTo>
                  <a:pt x="83" y="133"/>
                  <a:pt x="83" y="133"/>
                  <a:pt x="83" y="133"/>
                </a:cubicBezTo>
                <a:cubicBezTo>
                  <a:pt x="89" y="118"/>
                  <a:pt x="96" y="94"/>
                  <a:pt x="96" y="94"/>
                </a:cubicBezTo>
                <a:cubicBezTo>
                  <a:pt x="96" y="94"/>
                  <a:pt x="102" y="118"/>
                  <a:pt x="109" y="133"/>
                </a:cubicBezTo>
                <a:cubicBezTo>
                  <a:pt x="124" y="170"/>
                  <a:pt x="124" y="170"/>
                  <a:pt x="124" y="170"/>
                </a:cubicBezTo>
                <a:lnTo>
                  <a:pt x="68" y="170"/>
                </a:lnTo>
                <a:close/>
                <a:moveTo>
                  <a:pt x="0" y="231"/>
                </a:moveTo>
                <a:cubicBezTo>
                  <a:pt x="43" y="231"/>
                  <a:pt x="43" y="231"/>
                  <a:pt x="43" y="231"/>
                </a:cubicBezTo>
                <a:cubicBezTo>
                  <a:pt x="53" y="207"/>
                  <a:pt x="53" y="207"/>
                  <a:pt x="53" y="207"/>
                </a:cubicBezTo>
                <a:cubicBezTo>
                  <a:pt x="140" y="207"/>
                  <a:pt x="140" y="207"/>
                  <a:pt x="140" y="207"/>
                </a:cubicBezTo>
                <a:cubicBezTo>
                  <a:pt x="150" y="231"/>
                  <a:pt x="150" y="231"/>
                  <a:pt x="150" y="231"/>
                </a:cubicBezTo>
                <a:cubicBezTo>
                  <a:pt x="196" y="231"/>
                  <a:pt x="196" y="231"/>
                  <a:pt x="196" y="231"/>
                </a:cubicBezTo>
                <a:cubicBezTo>
                  <a:pt x="98" y="15"/>
                  <a:pt x="98" y="15"/>
                  <a:pt x="98" y="15"/>
                </a:cubicBezTo>
                <a:cubicBezTo>
                  <a:pt x="94" y="15"/>
                  <a:pt x="94" y="15"/>
                  <a:pt x="94" y="15"/>
                </a:cubicBezTo>
                <a:lnTo>
                  <a:pt x="0" y="231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102AB8-3CCD-42E9-BAB3-CD2F3010D01F}"/>
              </a:ext>
            </a:extLst>
          </p:cNvPr>
          <p:cNvSpPr>
            <a:spLocks noGrp="1" noSelect="1"/>
          </p:cNvSpPr>
          <p:nvPr>
            <p:ph type="body" sz="quarter" idx="1005" hasCustomPrompt="1"/>
          </p:nvPr>
        </p:nvSpPr>
        <p:spPr>
          <a:xfrm>
            <a:off x="12401550" y="1945339"/>
            <a:ext cx="2628899" cy="4557147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De eerste alinea van dit </a:t>
            </a:r>
            <a:r>
              <a:rPr lang="nl-NL" err="1"/>
              <a:t>titelvak</a:t>
            </a:r>
            <a:r>
              <a:rPr lang="nl-NL"/>
              <a:t> is opgemaakt in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light.</a:t>
            </a:r>
            <a:br>
              <a:rPr lang="nl-NL"/>
            </a:br>
            <a:r>
              <a:rPr lang="nl-NL"/>
              <a:t>De tweede regel van de titel maak je vet </a:t>
            </a:r>
            <a:r>
              <a:rPr lang="nl-NL" err="1"/>
              <a:t>d,m.v</a:t>
            </a:r>
            <a:r>
              <a:rPr lang="nl-NL"/>
              <a:t>. het Ordina opmaakmenu, of de knop inspring vergroten.</a:t>
            </a:r>
          </a:p>
          <a:p>
            <a:pPr lvl="0"/>
            <a:r>
              <a:rPr lang="nl-NL"/>
              <a:t>De </a:t>
            </a:r>
            <a:r>
              <a:rPr lang="nl-NL" err="1"/>
              <a:t>subtitle</a:t>
            </a:r>
            <a:r>
              <a:rPr lang="nl-NL"/>
              <a:t> heeft derde niveau, datum vierde.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9FAC30A-7CDB-4FD2-B18F-B5F8978BCF1C}"/>
              </a:ext>
            </a:extLst>
          </p:cNvPr>
          <p:cNvSpPr>
            <a:spLocks noGrp="1" noSelect="1"/>
          </p:cNvSpPr>
          <p:nvPr>
            <p:ph type="body" sz="quarter" idx="1006" hasCustomPrompt="1"/>
          </p:nvPr>
        </p:nvSpPr>
        <p:spPr>
          <a:xfrm>
            <a:off x="-2760984" y="1736812"/>
            <a:ext cx="2628899" cy="2548744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Bovenop het </a:t>
            </a:r>
            <a:r>
              <a:rPr lang="nl-NL" err="1"/>
              <a:t>fotovak</a:t>
            </a:r>
            <a:r>
              <a:rPr lang="nl-NL"/>
              <a:t> staat een raster, dat je naar wens mag verplaatsen, zodat het gat goed uitkomt op de foto.</a:t>
            </a:r>
            <a:br>
              <a:rPr lang="nl-NL"/>
            </a:br>
            <a:r>
              <a:rPr lang="nl-NL"/>
              <a:t>Klik 1 keer op het raster, verplaats het dan met de pijltjes toetsen.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F640E698-DD22-C548-8BC0-C3DA396BD830}"/>
              </a:ext>
            </a:extLst>
          </p:cNvPr>
          <p:cNvSpPr>
            <a:spLocks noGrp="1"/>
          </p:cNvSpPr>
          <p:nvPr>
            <p:ph type="body" sz="quarter" idx="1008" hasCustomPrompt="1"/>
          </p:nvPr>
        </p:nvSpPr>
        <p:spPr>
          <a:xfrm>
            <a:off x="7477125" y="4384068"/>
            <a:ext cx="3406775" cy="342900"/>
          </a:xfrm>
        </p:spPr>
        <p:txBody>
          <a:bodyPr/>
          <a:lstStyle>
            <a:lvl1pPr marL="0" indent="0">
              <a:buFontTx/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err="1"/>
              <a:t>Ondertitel</a:t>
            </a:r>
            <a:endParaRPr lang="en-US"/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15E4C79A-3BD2-5F44-A8AF-85E47EEFF5CA}"/>
              </a:ext>
            </a:extLst>
          </p:cNvPr>
          <p:cNvSpPr>
            <a:spLocks noGrp="1"/>
          </p:cNvSpPr>
          <p:nvPr>
            <p:ph type="body" sz="quarter" idx="1009" hasCustomPrompt="1"/>
          </p:nvPr>
        </p:nvSpPr>
        <p:spPr>
          <a:xfrm>
            <a:off x="7477125" y="4864100"/>
            <a:ext cx="3406775" cy="279400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Extra</a:t>
            </a:r>
            <a:endParaRPr lang="en-US"/>
          </a:p>
        </p:txBody>
      </p:sp>
      <p:sp>
        <p:nvSpPr>
          <p:cNvPr id="35" name="4 niveaus: (Titel, titel vet, subtitel en datum (JU-Free)">
            <a:extLst>
              <a:ext uri="{FF2B5EF4-FFF2-40B4-BE49-F238E27FC236}">
                <a16:creationId xmlns:a16="http://schemas.microsoft.com/office/drawing/2014/main" id="{74128D43-A84A-404B-98EC-67AFD494C1DF}"/>
              </a:ext>
            </a:extLst>
          </p:cNvPr>
          <p:cNvSpPr>
            <a:spLocks noGrp="1"/>
          </p:cNvSpPr>
          <p:nvPr>
            <p:ph type="body" sz="quarter" idx="1007" hasCustomPrompt="1"/>
          </p:nvPr>
        </p:nvSpPr>
        <p:spPr bwMode="gray">
          <a:xfrm>
            <a:off x="7477543" y="2726992"/>
            <a:ext cx="4428000" cy="1705589"/>
          </a:xfrm>
        </p:spPr>
        <p:txBody>
          <a:bodyPr anchor="t"/>
          <a:lstStyle>
            <a:lvl1pPr marL="0" indent="0">
              <a:lnSpc>
                <a:spcPct val="79000"/>
              </a:lnSpc>
              <a:spcBef>
                <a:spcPts val="0"/>
              </a:spcBef>
              <a:buFontTx/>
              <a:buNone/>
              <a:defRPr sz="7200" b="0" cap="all" spc="80" baseline="0">
                <a:latin typeface="+mj-lt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7200" b="1" cap="all" baseline="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buNone/>
              <a:defRPr sz="2400" b="0">
                <a:solidFill>
                  <a:schemeClr val="accent5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100000"/>
              </a:lnSpc>
              <a:defRPr sz="1300"/>
            </a:lvl5pPr>
            <a:lvl6pPr marL="0">
              <a:lnSpc>
                <a:spcPct val="100000"/>
              </a:lnSpc>
              <a:defRPr sz="1300"/>
            </a:lvl6pPr>
            <a:lvl7pPr marL="0">
              <a:lnSpc>
                <a:spcPct val="100000"/>
              </a:lnSpc>
              <a:defRPr sz="1300"/>
            </a:lvl7pPr>
            <a:lvl8pPr marL="0">
              <a:lnSpc>
                <a:spcPct val="100000"/>
              </a:lnSpc>
              <a:defRPr sz="1300"/>
            </a:lvl8pPr>
            <a:lvl9pPr marL="0">
              <a:lnSpc>
                <a:spcPct val="100000"/>
              </a:lnSpc>
              <a:defRPr sz="1300"/>
            </a:lvl9pPr>
          </a:lstStyle>
          <a:p>
            <a:pPr lvl="0"/>
            <a:r>
              <a:rPr lang="nl-NL"/>
              <a:t>Titel</a:t>
            </a:r>
          </a:p>
          <a:p>
            <a:pPr lvl="1"/>
            <a:r>
              <a:rPr lang="nl-NL" err="1"/>
              <a:t>Bold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9856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_introductie_3p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778062B3-327F-0D45-9D00-0BEBCCCAB97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863850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38" name="Picture Placeholder 36">
            <a:extLst>
              <a:ext uri="{FF2B5EF4-FFF2-40B4-BE49-F238E27FC236}">
                <a16:creationId xmlns:a16="http://schemas.microsoft.com/office/drawing/2014/main" id="{E8986881-8B6F-1142-A0AB-CF81F7AC91C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317675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39" name="Picture Placeholder 36">
            <a:extLst>
              <a:ext uri="{FF2B5EF4-FFF2-40B4-BE49-F238E27FC236}">
                <a16:creationId xmlns:a16="http://schemas.microsoft.com/office/drawing/2014/main" id="{AE147C21-0397-EE4B-840D-C74004CB2AA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772044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0FF533-6BF8-B84B-BC85-B3293073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Rechthoek 6">
            <a:extLst>
              <a:ext uri="{FF2B5EF4-FFF2-40B4-BE49-F238E27FC236}">
                <a16:creationId xmlns:a16="http://schemas.microsoft.com/office/drawing/2014/main" id="{0C64D1FC-D14C-F842-B7C7-BA28E7E14F44}"/>
              </a:ext>
            </a:extLst>
          </p:cNvPr>
          <p:cNvSpPr/>
          <p:nvPr userDrawn="1"/>
        </p:nvSpPr>
        <p:spPr>
          <a:xfrm>
            <a:off x="2627140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itel 4">
            <a:extLst>
              <a:ext uri="{FF2B5EF4-FFF2-40B4-BE49-F238E27FC236}">
                <a16:creationId xmlns:a16="http://schemas.microsoft.com/office/drawing/2014/main" id="{39904768-0A8E-6B4E-9B13-14615E94F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Team –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3 personen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48BE616-AFF4-5B40-BB1C-89DEABCB83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9245E2C-6DA7-0244-BCD6-F49972437C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53769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/>
              <a:t>NAAM</a:t>
            </a:r>
            <a:endParaRPr lang="nl-NL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DBBAFBFC-6669-E942-B0C7-91E147B5CD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53769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/>
              <a:t>FUNCTIE</a:t>
            </a:r>
            <a:endParaRPr lang="nl-NL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1136DE88-D18D-B04C-8017-B07486348B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53769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  <p:sp>
        <p:nvSpPr>
          <p:cNvPr id="26" name="Rechthoek 6">
            <a:extLst>
              <a:ext uri="{FF2B5EF4-FFF2-40B4-BE49-F238E27FC236}">
                <a16:creationId xmlns:a16="http://schemas.microsoft.com/office/drawing/2014/main" id="{742D9323-E269-BD44-9382-31717A9ED263}"/>
              </a:ext>
            </a:extLst>
          </p:cNvPr>
          <p:cNvSpPr/>
          <p:nvPr userDrawn="1"/>
        </p:nvSpPr>
        <p:spPr>
          <a:xfrm>
            <a:off x="5081509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D874742A-8F2F-CF4A-82FE-C084EBEC7D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08138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/>
              <a:t>NAAM</a:t>
            </a:r>
            <a:endParaRPr lang="nl-NL"/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8E7D2A73-6E5E-A648-BC54-274AC054DC2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08138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/>
              <a:t>FUNCTIE</a:t>
            </a:r>
            <a:endParaRPr lang="nl-NL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A91E91B2-14F8-E542-9C8A-B0B3E396B4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08138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  <p:sp>
        <p:nvSpPr>
          <p:cNvPr id="31" name="Rechthoek 6">
            <a:extLst>
              <a:ext uri="{FF2B5EF4-FFF2-40B4-BE49-F238E27FC236}">
                <a16:creationId xmlns:a16="http://schemas.microsoft.com/office/drawing/2014/main" id="{FBE4E6D7-A359-9043-84D4-D0DC4653D27D}"/>
              </a:ext>
            </a:extLst>
          </p:cNvPr>
          <p:cNvSpPr/>
          <p:nvPr userDrawn="1"/>
        </p:nvSpPr>
        <p:spPr>
          <a:xfrm>
            <a:off x="7535878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A5982FB9-C8A2-3E4D-A74F-D3DA00AA72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2507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/>
              <a:t>NAAM</a:t>
            </a:r>
            <a:endParaRPr lang="nl-NL"/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93CA073C-5E39-C146-940E-6EAFD7ECC2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62507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/>
              <a:t>FUNCTIE</a:t>
            </a:r>
            <a:endParaRPr lang="nl-NL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26A6F5C4-6AA1-A240-B1C5-64F57A121E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62507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3436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_introductie_4p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778062B3-327F-0D45-9D00-0BEBCCCAB97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43050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38" name="Picture Placeholder 36">
            <a:extLst>
              <a:ext uri="{FF2B5EF4-FFF2-40B4-BE49-F238E27FC236}">
                <a16:creationId xmlns:a16="http://schemas.microsoft.com/office/drawing/2014/main" id="{E8986881-8B6F-1142-A0AB-CF81F7AC91C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996875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39" name="Picture Placeholder 36">
            <a:extLst>
              <a:ext uri="{FF2B5EF4-FFF2-40B4-BE49-F238E27FC236}">
                <a16:creationId xmlns:a16="http://schemas.microsoft.com/office/drawing/2014/main" id="{AE147C21-0397-EE4B-840D-C74004CB2AA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451244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0FF533-6BF8-B84B-BC85-B3293073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Rechthoek 6">
            <a:extLst>
              <a:ext uri="{FF2B5EF4-FFF2-40B4-BE49-F238E27FC236}">
                <a16:creationId xmlns:a16="http://schemas.microsoft.com/office/drawing/2014/main" id="{0C64D1FC-D14C-F842-B7C7-BA28E7E14F44}"/>
              </a:ext>
            </a:extLst>
          </p:cNvPr>
          <p:cNvSpPr/>
          <p:nvPr userDrawn="1"/>
        </p:nvSpPr>
        <p:spPr>
          <a:xfrm>
            <a:off x="1306340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itel 4">
            <a:extLst>
              <a:ext uri="{FF2B5EF4-FFF2-40B4-BE49-F238E27FC236}">
                <a16:creationId xmlns:a16="http://schemas.microsoft.com/office/drawing/2014/main" id="{39904768-0A8E-6B4E-9B13-14615E94F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Team –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4 personen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48BE616-AFF4-5B40-BB1C-89DEABCB83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9245E2C-6DA7-0244-BCD6-F49972437C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32969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/>
              <a:t>NAAM</a:t>
            </a:r>
            <a:endParaRPr lang="nl-NL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DBBAFBFC-6669-E942-B0C7-91E147B5CD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32969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/>
              <a:t>FUNCTIE</a:t>
            </a:r>
            <a:endParaRPr lang="nl-NL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1136DE88-D18D-B04C-8017-B07486348B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32969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  <p:sp>
        <p:nvSpPr>
          <p:cNvPr id="26" name="Rechthoek 6">
            <a:extLst>
              <a:ext uri="{FF2B5EF4-FFF2-40B4-BE49-F238E27FC236}">
                <a16:creationId xmlns:a16="http://schemas.microsoft.com/office/drawing/2014/main" id="{742D9323-E269-BD44-9382-31717A9ED263}"/>
              </a:ext>
            </a:extLst>
          </p:cNvPr>
          <p:cNvSpPr/>
          <p:nvPr userDrawn="1"/>
        </p:nvSpPr>
        <p:spPr>
          <a:xfrm>
            <a:off x="3760709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D874742A-8F2F-CF4A-82FE-C084EBEC7D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87338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/>
              <a:t>NAAM</a:t>
            </a:r>
            <a:endParaRPr lang="nl-NL"/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8E7D2A73-6E5E-A648-BC54-274AC054DC2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87338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/>
              <a:t>FUNCTIE</a:t>
            </a:r>
            <a:endParaRPr lang="nl-NL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A91E91B2-14F8-E542-9C8A-B0B3E396B4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87338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  <p:sp>
        <p:nvSpPr>
          <p:cNvPr id="31" name="Rechthoek 6">
            <a:extLst>
              <a:ext uri="{FF2B5EF4-FFF2-40B4-BE49-F238E27FC236}">
                <a16:creationId xmlns:a16="http://schemas.microsoft.com/office/drawing/2014/main" id="{FBE4E6D7-A359-9043-84D4-D0DC4653D27D}"/>
              </a:ext>
            </a:extLst>
          </p:cNvPr>
          <p:cNvSpPr/>
          <p:nvPr userDrawn="1"/>
        </p:nvSpPr>
        <p:spPr>
          <a:xfrm>
            <a:off x="6215078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A5982FB9-C8A2-3E4D-A74F-D3DA00AA72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41707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/>
              <a:t>NAAM</a:t>
            </a:r>
            <a:endParaRPr lang="nl-NL"/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93CA073C-5E39-C146-940E-6EAFD7ECC2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41707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/>
              <a:t>FUNCTIE</a:t>
            </a:r>
            <a:endParaRPr lang="nl-NL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26A6F5C4-6AA1-A240-B1C5-64F57A121E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41707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  <p:sp>
        <p:nvSpPr>
          <p:cNvPr id="23" name="Picture Placeholder 36">
            <a:extLst>
              <a:ext uri="{FF2B5EF4-FFF2-40B4-BE49-F238E27FC236}">
                <a16:creationId xmlns:a16="http://schemas.microsoft.com/office/drawing/2014/main" id="{3C40D71C-DAC8-2144-A82F-F16A48571EF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905010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24" name="Rechthoek 6">
            <a:extLst>
              <a:ext uri="{FF2B5EF4-FFF2-40B4-BE49-F238E27FC236}">
                <a16:creationId xmlns:a16="http://schemas.microsoft.com/office/drawing/2014/main" id="{F1EF5A9D-66DB-144D-BC76-E218DF3525C5}"/>
              </a:ext>
            </a:extLst>
          </p:cNvPr>
          <p:cNvSpPr/>
          <p:nvPr userDrawn="1"/>
        </p:nvSpPr>
        <p:spPr>
          <a:xfrm>
            <a:off x="8668844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F12CE4C7-089E-B44C-BE6B-65223A5C9EB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795473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/>
              <a:t>NAAM</a:t>
            </a:r>
            <a:endParaRPr lang="nl-NL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C7A0D2BE-7706-DB4F-BA2F-FCF51CAF606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95473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/>
              <a:t>FUNCTIE</a:t>
            </a:r>
            <a:endParaRPr lang="nl-NL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3CD3C881-24E8-AC48-98F9-6EDC13B3F1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95473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096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jf businessproposities (oranj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AA401040-EB21-844D-B34B-B0ADB4A367F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48225" y="4213216"/>
            <a:ext cx="2040251" cy="1194893"/>
          </a:xfrm>
        </p:spPr>
        <p:txBody>
          <a:bodyPr/>
          <a:lstStyle>
            <a:lvl1pPr marL="0" indent="0" algn="ctr">
              <a:buFontTx/>
              <a:buNone/>
              <a:defRPr lang="nl-NL" sz="1200" dirty="0"/>
            </a:lvl1pPr>
          </a:lstStyle>
          <a:p>
            <a:pPr marL="0" lvl="0" indent="0" algn="ctr">
              <a:buNone/>
            </a:pPr>
            <a:r>
              <a:rPr lang="nl-NL" sz="1200">
                <a:latin typeface="+mn-lt"/>
              </a:rPr>
              <a:t>Informatiebeveiliging en kwaliteitseisen geborgd vanuit techniek, organisatorische vraagstukken en personele aspecten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71B18527-481D-A14B-8F82-91EF4F79BF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48421" y="4213216"/>
            <a:ext cx="2015995" cy="1194893"/>
          </a:xfrm>
        </p:spPr>
        <p:txBody>
          <a:bodyPr/>
          <a:lstStyle>
            <a:lvl1pPr marL="0" indent="0" algn="ctr">
              <a:buFontTx/>
              <a:buNone/>
              <a:defRPr lang="nl-NL" sz="1200" b="0" kern="1200" baseline="0" dirty="0">
                <a:solidFill>
                  <a:schemeClr val="tx1"/>
                </a:solidFill>
              </a:defRPr>
            </a:lvl1pPr>
          </a:lstStyle>
          <a:p>
            <a:pPr marL="0" indent="0" algn="ctr">
              <a:buNone/>
            </a:pPr>
            <a:r>
              <a:rPr lang="nl-NL" sz="1200"/>
              <a:t>Ontdekken, realiseren en verankeren van meerwaarde voor het opzetten en uitvoeren van uw digitale strategie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81C09D2A-A57D-C546-8644-244E7A2DC6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09337" y="4213216"/>
            <a:ext cx="2015998" cy="1194893"/>
          </a:xfrm>
        </p:spPr>
        <p:txBody>
          <a:bodyPr/>
          <a:lstStyle>
            <a:lvl1pPr marL="0" indent="0" algn="ctr">
              <a:buFontTx/>
              <a:buNone/>
              <a:defRPr lang="nl-NL" sz="1200" b="0" dirty="0"/>
            </a:lvl1pPr>
          </a:lstStyle>
          <a:p>
            <a:pPr marL="0" indent="0" algn="ctr">
              <a:buNone/>
            </a:pPr>
            <a:r>
              <a:rPr lang="nl-NL" sz="1200" b="0">
                <a:latin typeface="+mn-lt"/>
              </a:rPr>
              <a:t>Laat data voor u werken in de digitale transitie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A26444-C99C-8147-BF39-806E53857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grpSp>
        <p:nvGrpSpPr>
          <p:cNvPr id="11" name="Groep 45">
            <a:extLst>
              <a:ext uri="{FF2B5EF4-FFF2-40B4-BE49-F238E27FC236}">
                <a16:creationId xmlns:a16="http://schemas.microsoft.com/office/drawing/2014/main" id="{E391F46D-8ECD-F24A-8467-2202A70C336D}"/>
              </a:ext>
            </a:extLst>
          </p:cNvPr>
          <p:cNvGrpSpPr/>
          <p:nvPr userDrawn="1"/>
        </p:nvGrpSpPr>
        <p:grpSpPr>
          <a:xfrm>
            <a:off x="2547028" y="1955455"/>
            <a:ext cx="7032930" cy="3859579"/>
            <a:chOff x="2547028" y="2351937"/>
            <a:chExt cx="7032930" cy="4451635"/>
          </a:xfrm>
        </p:grpSpPr>
        <p:cxnSp>
          <p:nvCxnSpPr>
            <p:cNvPr id="12" name="Rechte verbindingslijn 22">
              <a:extLst>
                <a:ext uri="{FF2B5EF4-FFF2-40B4-BE49-F238E27FC236}">
                  <a16:creationId xmlns:a16="http://schemas.microsoft.com/office/drawing/2014/main" id="{CC7C919B-2015-344F-B376-D700798A5356}"/>
                </a:ext>
              </a:extLst>
            </p:cNvPr>
            <p:cNvCxnSpPr/>
            <p:nvPr/>
          </p:nvCxnSpPr>
          <p:spPr>
            <a:xfrm>
              <a:off x="2547028" y="2389457"/>
              <a:ext cx="0" cy="4414115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Rechte verbindingslijn 23">
              <a:extLst>
                <a:ext uri="{FF2B5EF4-FFF2-40B4-BE49-F238E27FC236}">
                  <a16:creationId xmlns:a16="http://schemas.microsoft.com/office/drawing/2014/main" id="{8127622E-9B6F-744E-B410-49073DF4CE73}"/>
                </a:ext>
              </a:extLst>
            </p:cNvPr>
            <p:cNvCxnSpPr/>
            <p:nvPr/>
          </p:nvCxnSpPr>
          <p:spPr>
            <a:xfrm>
              <a:off x="4887642" y="2366597"/>
              <a:ext cx="0" cy="4414115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Rechte verbindingslijn 24">
              <a:extLst>
                <a:ext uri="{FF2B5EF4-FFF2-40B4-BE49-F238E27FC236}">
                  <a16:creationId xmlns:a16="http://schemas.microsoft.com/office/drawing/2014/main" id="{23E05130-2268-7F47-BDA7-82AF10ED08B5}"/>
                </a:ext>
              </a:extLst>
            </p:cNvPr>
            <p:cNvCxnSpPr/>
            <p:nvPr/>
          </p:nvCxnSpPr>
          <p:spPr>
            <a:xfrm>
              <a:off x="7225198" y="2366597"/>
              <a:ext cx="0" cy="4414115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25">
              <a:extLst>
                <a:ext uri="{FF2B5EF4-FFF2-40B4-BE49-F238E27FC236}">
                  <a16:creationId xmlns:a16="http://schemas.microsoft.com/office/drawing/2014/main" id="{D56F5690-FB78-514F-8986-33E976709A0A}"/>
                </a:ext>
              </a:extLst>
            </p:cNvPr>
            <p:cNvCxnSpPr/>
            <p:nvPr/>
          </p:nvCxnSpPr>
          <p:spPr>
            <a:xfrm>
              <a:off x="9579958" y="2351937"/>
              <a:ext cx="0" cy="4414115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708E678A-FFA4-E549-80FB-2D3BC0F3A3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3593" y="2099811"/>
            <a:ext cx="1329189" cy="132918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8E99A0E-E5FD-BE4A-9F5A-D6E4053ECF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4803" y="2099811"/>
            <a:ext cx="1329189" cy="132918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551933D-57FE-8043-87DE-0815D4500A7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31405" y="2099811"/>
            <a:ext cx="1329189" cy="132918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BABC52E-D284-1C42-A5FB-FBCCD2F9282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1536" y="2099811"/>
            <a:ext cx="1329189" cy="1329189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76EF02F0-D869-D540-B81E-7A77CD97EC1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36295" y="2099811"/>
            <a:ext cx="1329189" cy="1329189"/>
          </a:xfrm>
          <a:prstGeom prst="rect">
            <a:avLst/>
          </a:prstGeom>
        </p:spPr>
      </p:pic>
      <p:sp>
        <p:nvSpPr>
          <p:cNvPr id="21" name="Titel 4">
            <a:extLst>
              <a:ext uri="{FF2B5EF4-FFF2-40B4-BE49-F238E27FC236}">
                <a16:creationId xmlns:a16="http://schemas.microsoft.com/office/drawing/2014/main" id="{A35A27CF-E5B2-7C48-9913-E0DBEBE0C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Onze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 vijf businessproposities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32DE61DF-D1C4-384F-84A1-311A9D5189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C52AA1E-7FE4-1444-B6D8-83D6835467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5647" y="3531784"/>
            <a:ext cx="2040252" cy="458787"/>
          </a:xfrm>
        </p:spPr>
        <p:txBody>
          <a:bodyPr/>
          <a:lstStyle>
            <a:lvl1pPr marL="0" indent="0" algn="ctr">
              <a:buNone/>
              <a:defRPr sz="12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High performance</a:t>
            </a:r>
          </a:p>
          <a:p>
            <a:pPr lvl="0"/>
            <a:r>
              <a:rPr lang="en-GB"/>
              <a:t>teams</a:t>
            </a:r>
            <a:endParaRPr lang="nl-NL"/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0433BC92-E0D2-1242-8A93-7F92988ECB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5647" y="4213216"/>
            <a:ext cx="2040251" cy="1194893"/>
          </a:xfrm>
        </p:spPr>
        <p:txBody>
          <a:bodyPr/>
          <a:lstStyle>
            <a:lvl1pPr marL="0" indent="0" algn="ctr">
              <a:buFontTx/>
              <a:buNone/>
              <a:defRPr lang="nl-NL" sz="1200" b="0" dirty="0">
                <a:solidFill>
                  <a:schemeClr val="tx1"/>
                </a:solidFill>
              </a:defRPr>
            </a:lvl1pPr>
          </a:lstStyle>
          <a:p>
            <a:pPr marL="0" indent="0" algn="ctr">
              <a:buFontTx/>
              <a:buNone/>
            </a:pPr>
            <a:r>
              <a:rPr lang="nl-NL" sz="1200" b="0">
                <a:latin typeface="+mn-lt"/>
              </a:rPr>
              <a:t>Verbeter de performance met multidisciplinaire teams die snel waarde creëren voor elke organisatie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DA42B40C-B3C8-9943-A8C7-A6CAE01A0F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09336" y="3531784"/>
            <a:ext cx="2015999" cy="458787"/>
          </a:xfrm>
        </p:spPr>
        <p:txBody>
          <a:bodyPr/>
          <a:lstStyle>
            <a:lvl1pPr marL="0" indent="0" algn="ctr">
              <a:buNone/>
              <a:defRPr lang="nl-NL" sz="1200" b="1" i="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indent="0" algn="ctr">
              <a:buNone/>
            </a:pPr>
            <a:r>
              <a:rPr lang="nl-NL" sz="1200" b="1" noProof="0">
                <a:solidFill>
                  <a:schemeClr val="accent1"/>
                </a:solidFill>
                <a:latin typeface="Roboto"/>
                <a:ea typeface="Roboto" panose="02000000000000000000" pitchFamily="2" charset="0"/>
              </a:rPr>
              <a:t>Data-</a:t>
            </a:r>
            <a:r>
              <a:rPr lang="nl-NL" sz="1200" b="1" noProof="0" err="1">
                <a:solidFill>
                  <a:schemeClr val="accent1"/>
                </a:solidFill>
                <a:latin typeface="Roboto"/>
                <a:ea typeface="Roboto" panose="02000000000000000000" pitchFamily="2" charset="0"/>
              </a:rPr>
              <a:t>driven</a:t>
            </a:r>
            <a:endParaRPr lang="nl-NL" sz="1200" b="1" noProof="0">
              <a:solidFill>
                <a:schemeClr val="accent1"/>
              </a:solidFill>
              <a:latin typeface="Roboto"/>
              <a:ea typeface="Roboto" panose="02000000000000000000" pitchFamily="2" charset="0"/>
            </a:endParaRPr>
          </a:p>
        </p:txBody>
      </p:sp>
      <p:sp>
        <p:nvSpPr>
          <p:cNvPr id="30" name="Text Placeholder 24">
            <a:extLst>
              <a:ext uri="{FF2B5EF4-FFF2-40B4-BE49-F238E27FC236}">
                <a16:creationId xmlns:a16="http://schemas.microsoft.com/office/drawing/2014/main" id="{ACF55A07-249E-124E-B2E8-56C0E10F05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48421" y="3531784"/>
            <a:ext cx="2015999" cy="458787"/>
          </a:xfrm>
        </p:spPr>
        <p:txBody>
          <a:bodyPr/>
          <a:lstStyle>
            <a:lvl1pPr marL="0" indent="0" algn="ctr">
              <a:buNone/>
              <a:defRPr lang="nl-NL" sz="1200" b="1" i="0" kern="1200" baseline="0" smtClean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marL="0" indent="0" algn="ctr">
              <a:buNone/>
            </a:pPr>
            <a:r>
              <a:rPr lang="nl-NL" sz="1200" b="1" noProof="0">
                <a:solidFill>
                  <a:schemeClr val="accent1"/>
                </a:solidFill>
                <a:latin typeface="Roboto"/>
                <a:ea typeface="Roboto" panose="02000000000000000000" pitchFamily="2" charset="0"/>
              </a:rPr>
              <a:t>Digitale </a:t>
            </a:r>
            <a:endParaRPr lang="nl-NL" sz="1200" b="1" noProof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 algn="ctr">
              <a:buNone/>
            </a:pPr>
            <a:r>
              <a:rPr lang="nl-NL" sz="1200" b="1" noProof="0">
                <a:solidFill>
                  <a:schemeClr val="accent1"/>
                </a:solidFill>
                <a:latin typeface="Roboto"/>
                <a:ea typeface="Roboto" panose="02000000000000000000" pitchFamily="2" charset="0"/>
              </a:rPr>
              <a:t>acceleratie</a:t>
            </a:r>
          </a:p>
        </p:txBody>
      </p:sp>
      <p:sp>
        <p:nvSpPr>
          <p:cNvPr id="31" name="Text Placeholder 24">
            <a:extLst>
              <a:ext uri="{FF2B5EF4-FFF2-40B4-BE49-F238E27FC236}">
                <a16:creationId xmlns:a16="http://schemas.microsoft.com/office/drawing/2014/main" id="{F9102AFA-1CDC-2A40-B037-C918E891EC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93465" y="4213216"/>
            <a:ext cx="2015995" cy="1194893"/>
          </a:xfrm>
        </p:spPr>
        <p:txBody>
          <a:bodyPr/>
          <a:lstStyle>
            <a:lvl1pPr marL="0" indent="0" algn="ctr">
              <a:buFontTx/>
              <a:buNone/>
              <a:defRPr lang="nl-NL" sz="1200" i="0" dirty="0">
                <a:solidFill>
                  <a:schemeClr val="tx1"/>
                </a:solidFill>
              </a:defRPr>
            </a:lvl1pPr>
          </a:lstStyle>
          <a:p>
            <a:pPr marL="0" indent="0" algn="ctr">
              <a:buFontTx/>
              <a:buNone/>
            </a:pPr>
            <a:r>
              <a:rPr lang="nl-NL" sz="1200" i="0">
                <a:solidFill>
                  <a:schemeClr val="tx1"/>
                </a:solidFill>
                <a:latin typeface="+mn-lt"/>
              </a:rPr>
              <a:t>Creëer toevoegde waarde met veilige, robuuste en schaalbare IT business platforms om de concurrentie voor te blijven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22906776-7CDE-6245-B475-60D8D51726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95693" y="3531784"/>
            <a:ext cx="2015999" cy="458787"/>
          </a:xfrm>
        </p:spPr>
        <p:txBody>
          <a:bodyPr/>
          <a:lstStyle>
            <a:lvl1pPr marL="0" indent="0" algn="ctr">
              <a:buFontTx/>
              <a:buNone/>
              <a:defRPr lang="nl-NL" sz="1200" b="1" i="0" kern="1200" baseline="0" smtClean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indent="0" algn="ctr">
              <a:buNone/>
            </a:pPr>
            <a:r>
              <a:rPr lang="nl-NL" sz="1200" b="1" noProof="0">
                <a:solidFill>
                  <a:schemeClr val="accent1"/>
                </a:solidFill>
                <a:latin typeface="Roboto"/>
                <a:ea typeface="Roboto" panose="02000000000000000000" pitchFamily="2" charset="0"/>
              </a:rPr>
              <a:t>Business </a:t>
            </a:r>
            <a:endParaRPr lang="nl-NL" sz="1200" b="1" noProof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 algn="ctr">
              <a:buNone/>
            </a:pPr>
            <a:r>
              <a:rPr lang="nl-NL" sz="1200" b="1" noProof="0">
                <a:solidFill>
                  <a:schemeClr val="accent1"/>
                </a:solidFill>
                <a:latin typeface="Roboto"/>
                <a:ea typeface="Roboto" panose="02000000000000000000" pitchFamily="2" charset="0"/>
              </a:rPr>
              <a:t>Platforms &amp; Cloud</a:t>
            </a:r>
          </a:p>
          <a:p>
            <a:pPr marL="0" lvl="0" indent="0" algn="ctr">
              <a:buNone/>
            </a:pPr>
            <a:endParaRPr lang="nl-NL" sz="1200" noProof="0"/>
          </a:p>
        </p:txBody>
      </p:sp>
      <p:sp>
        <p:nvSpPr>
          <p:cNvPr id="33" name="Text Placeholder 24">
            <a:extLst>
              <a:ext uri="{FF2B5EF4-FFF2-40B4-BE49-F238E27FC236}">
                <a16:creationId xmlns:a16="http://schemas.microsoft.com/office/drawing/2014/main" id="{ACB71343-5D88-EA45-807B-07EB282338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748225" y="3531784"/>
            <a:ext cx="2040252" cy="458787"/>
          </a:xfrm>
        </p:spPr>
        <p:txBody>
          <a:bodyPr/>
          <a:lstStyle>
            <a:lvl1pPr marL="0" indent="0" algn="ctr">
              <a:buNone/>
              <a:defRPr lang="nl-NL" sz="1200" b="1" i="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marL="0" indent="0" algn="ctr">
              <a:buNone/>
            </a:pPr>
            <a:r>
              <a:rPr lang="nl-NL" sz="1200" b="1" noProof="0">
                <a:solidFill>
                  <a:schemeClr val="accent1"/>
                </a:solidFill>
                <a:latin typeface="Roboto"/>
                <a:ea typeface="Roboto" panose="02000000000000000000" pitchFamily="2" charset="0"/>
              </a:rPr>
              <a:t>Cybersecurity &amp; </a:t>
            </a:r>
            <a:endParaRPr lang="nl-NL" sz="1200" b="1" noProof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 algn="ctr">
              <a:buNone/>
            </a:pPr>
            <a:r>
              <a:rPr lang="nl-NL" sz="1200" b="1" noProof="0">
                <a:solidFill>
                  <a:schemeClr val="accent1"/>
                </a:solidFill>
                <a:latin typeface="Roboto"/>
                <a:ea typeface="Roboto" panose="02000000000000000000" pitchFamily="2" charset="0"/>
              </a:rPr>
              <a:t>Compliance</a:t>
            </a:r>
          </a:p>
        </p:txBody>
      </p:sp>
    </p:spTree>
    <p:extLst>
      <p:ext uri="{BB962C8B-B14F-4D97-AF65-F5344CB8AC3E}">
        <p14:creationId xmlns:p14="http://schemas.microsoft.com/office/powerpoint/2010/main" val="37078006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jf businessproposities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B2D1F44-1577-8649-9678-AAD8932CC5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15295" y="3531784"/>
            <a:ext cx="2010039" cy="458787"/>
          </a:xfrm>
        </p:spPr>
        <p:txBody>
          <a:bodyPr/>
          <a:lstStyle>
            <a:lvl1pPr marL="0" indent="0" algn="ctr">
              <a:buNone/>
              <a:defRPr sz="1200" b="1" i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Data-driven</a:t>
            </a:r>
            <a:endParaRPr lang="nl-NL"/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AA401040-EB21-844D-B34B-B0ADB4A367F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48225" y="4213216"/>
            <a:ext cx="2040251" cy="1194893"/>
          </a:xfrm>
        </p:spPr>
        <p:txBody>
          <a:bodyPr/>
          <a:lstStyle>
            <a:lvl1pPr marL="0" indent="0" algn="ctr">
              <a:buFontTx/>
              <a:buNone/>
              <a:defRPr lang="nl-NL" sz="1200" dirty="0"/>
            </a:lvl1pPr>
          </a:lstStyle>
          <a:p>
            <a:pPr marL="0" lvl="0" indent="0" algn="ctr">
              <a:buNone/>
            </a:pPr>
            <a:r>
              <a:rPr lang="nl-NL" sz="1200">
                <a:latin typeface="+mn-lt"/>
              </a:rPr>
              <a:t>Informatiebeveiliging en kwaliteitseisen geborgd vanuit techniek, organisatorische vraagstukken en personele aspecten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71B18527-481D-A14B-8F82-91EF4F79BF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48421" y="4213216"/>
            <a:ext cx="2015995" cy="1194893"/>
          </a:xfrm>
        </p:spPr>
        <p:txBody>
          <a:bodyPr/>
          <a:lstStyle>
            <a:lvl1pPr marL="0" indent="0" algn="ctr">
              <a:buFontTx/>
              <a:buNone/>
              <a:defRPr lang="nl-NL" sz="1200" b="0" kern="1200" baseline="0" dirty="0">
                <a:solidFill>
                  <a:schemeClr val="tx1"/>
                </a:solidFill>
              </a:defRPr>
            </a:lvl1pPr>
          </a:lstStyle>
          <a:p>
            <a:pPr marL="0" indent="0" algn="ctr">
              <a:buNone/>
            </a:pPr>
            <a:r>
              <a:rPr lang="nl-NL" sz="1200"/>
              <a:t>Ontdekken, realiseren en verankeren van meerwaarde voor het opzetten en uitvoeren van uw digitale strategie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81C09D2A-A57D-C546-8644-244E7A2DC6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09337" y="4213216"/>
            <a:ext cx="2015998" cy="1194893"/>
          </a:xfrm>
        </p:spPr>
        <p:txBody>
          <a:bodyPr/>
          <a:lstStyle>
            <a:lvl1pPr marL="0" indent="0" algn="ctr">
              <a:buFontTx/>
              <a:buNone/>
              <a:defRPr lang="nl-NL" sz="1200" b="0" dirty="0"/>
            </a:lvl1pPr>
          </a:lstStyle>
          <a:p>
            <a:pPr marL="0" indent="0" algn="ctr">
              <a:buNone/>
            </a:pPr>
            <a:r>
              <a:rPr lang="nl-NL" sz="1200" b="0">
                <a:latin typeface="+mn-lt"/>
              </a:rPr>
              <a:t>Laat data voor u werken in de digitale transitie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A26444-C99C-8147-BF39-806E53857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grpSp>
        <p:nvGrpSpPr>
          <p:cNvPr id="11" name="Groep 45">
            <a:extLst>
              <a:ext uri="{FF2B5EF4-FFF2-40B4-BE49-F238E27FC236}">
                <a16:creationId xmlns:a16="http://schemas.microsoft.com/office/drawing/2014/main" id="{E391F46D-8ECD-F24A-8467-2202A70C336D}"/>
              </a:ext>
            </a:extLst>
          </p:cNvPr>
          <p:cNvGrpSpPr/>
          <p:nvPr userDrawn="1"/>
        </p:nvGrpSpPr>
        <p:grpSpPr>
          <a:xfrm>
            <a:off x="2547028" y="1955455"/>
            <a:ext cx="7032930" cy="3859579"/>
            <a:chOff x="2547028" y="2351937"/>
            <a:chExt cx="7032930" cy="4451635"/>
          </a:xfrm>
        </p:grpSpPr>
        <p:cxnSp>
          <p:nvCxnSpPr>
            <p:cNvPr id="12" name="Rechte verbindingslijn 22">
              <a:extLst>
                <a:ext uri="{FF2B5EF4-FFF2-40B4-BE49-F238E27FC236}">
                  <a16:creationId xmlns:a16="http://schemas.microsoft.com/office/drawing/2014/main" id="{CC7C919B-2015-344F-B376-D700798A5356}"/>
                </a:ext>
              </a:extLst>
            </p:cNvPr>
            <p:cNvCxnSpPr/>
            <p:nvPr/>
          </p:nvCxnSpPr>
          <p:spPr>
            <a:xfrm>
              <a:off x="2547028" y="2389457"/>
              <a:ext cx="0" cy="4414115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Rechte verbindingslijn 23">
              <a:extLst>
                <a:ext uri="{FF2B5EF4-FFF2-40B4-BE49-F238E27FC236}">
                  <a16:creationId xmlns:a16="http://schemas.microsoft.com/office/drawing/2014/main" id="{8127622E-9B6F-744E-B410-49073DF4CE73}"/>
                </a:ext>
              </a:extLst>
            </p:cNvPr>
            <p:cNvCxnSpPr/>
            <p:nvPr/>
          </p:nvCxnSpPr>
          <p:spPr>
            <a:xfrm>
              <a:off x="4887642" y="2366597"/>
              <a:ext cx="0" cy="4414115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Rechte verbindingslijn 24">
              <a:extLst>
                <a:ext uri="{FF2B5EF4-FFF2-40B4-BE49-F238E27FC236}">
                  <a16:creationId xmlns:a16="http://schemas.microsoft.com/office/drawing/2014/main" id="{23E05130-2268-7F47-BDA7-82AF10ED08B5}"/>
                </a:ext>
              </a:extLst>
            </p:cNvPr>
            <p:cNvCxnSpPr/>
            <p:nvPr/>
          </p:nvCxnSpPr>
          <p:spPr>
            <a:xfrm>
              <a:off x="7225198" y="2366597"/>
              <a:ext cx="0" cy="4414115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25">
              <a:extLst>
                <a:ext uri="{FF2B5EF4-FFF2-40B4-BE49-F238E27FC236}">
                  <a16:creationId xmlns:a16="http://schemas.microsoft.com/office/drawing/2014/main" id="{D56F5690-FB78-514F-8986-33E976709A0A}"/>
                </a:ext>
              </a:extLst>
            </p:cNvPr>
            <p:cNvCxnSpPr/>
            <p:nvPr/>
          </p:nvCxnSpPr>
          <p:spPr>
            <a:xfrm>
              <a:off x="9579958" y="2351937"/>
              <a:ext cx="0" cy="4414115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708E678A-FFA4-E549-80FB-2D3BC0F3A3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753593" y="2099811"/>
            <a:ext cx="1329189" cy="132918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8E99A0E-E5FD-BE4A-9F5A-D6E4053ECF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014803" y="2099811"/>
            <a:ext cx="1329189" cy="132918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551933D-57FE-8043-87DE-0815D4500A7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431405" y="2099811"/>
            <a:ext cx="1329189" cy="132918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BABC52E-D284-1C42-A5FB-FBCCD2F9282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81536" y="2099811"/>
            <a:ext cx="1329189" cy="1329189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76EF02F0-D869-D540-B81E-7A77CD97EC1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036295" y="2099811"/>
            <a:ext cx="1329189" cy="1329189"/>
          </a:xfrm>
          <a:prstGeom prst="rect">
            <a:avLst/>
          </a:prstGeom>
        </p:spPr>
      </p:pic>
      <p:sp>
        <p:nvSpPr>
          <p:cNvPr id="21" name="Titel 4">
            <a:extLst>
              <a:ext uri="{FF2B5EF4-FFF2-40B4-BE49-F238E27FC236}">
                <a16:creationId xmlns:a16="http://schemas.microsoft.com/office/drawing/2014/main" id="{A35A27CF-E5B2-7C48-9913-E0DBEBE0C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Onze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 vijf businessproposities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32DE61DF-D1C4-384F-84A1-311A9D5189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C52AA1E-7FE4-1444-B6D8-83D6835467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5647" y="3531784"/>
            <a:ext cx="2040252" cy="458787"/>
          </a:xfrm>
        </p:spPr>
        <p:txBody>
          <a:bodyPr/>
          <a:lstStyle>
            <a:lvl1pPr marL="0" indent="0" algn="ctr">
              <a:buNone/>
              <a:defRPr sz="1200" b="1" i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  <a:cs typeface="Aharoni" panose="02010803020104030203" pitchFamily="2" charset="-79"/>
              </a:defRPr>
            </a:lvl1pPr>
          </a:lstStyle>
          <a:p>
            <a:pPr lvl="0"/>
            <a:r>
              <a:rPr lang="en-GB"/>
              <a:t>High performance</a:t>
            </a:r>
          </a:p>
          <a:p>
            <a:pPr lvl="0"/>
            <a:r>
              <a:rPr lang="en-GB"/>
              <a:t>teams</a:t>
            </a:r>
            <a:endParaRPr lang="nl-NL"/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0433BC92-E0D2-1242-8A93-7F92988ECB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5647" y="4213216"/>
            <a:ext cx="2040251" cy="1194893"/>
          </a:xfrm>
        </p:spPr>
        <p:txBody>
          <a:bodyPr/>
          <a:lstStyle>
            <a:lvl1pPr marL="0" indent="0" algn="ctr">
              <a:buFontTx/>
              <a:buNone/>
              <a:defRPr lang="nl-NL" sz="1200" b="0" dirty="0">
                <a:solidFill>
                  <a:schemeClr val="tx1"/>
                </a:solidFill>
              </a:defRPr>
            </a:lvl1pPr>
          </a:lstStyle>
          <a:p>
            <a:pPr marL="0" indent="0" algn="ctr">
              <a:buFontTx/>
              <a:buNone/>
            </a:pPr>
            <a:r>
              <a:rPr lang="nl-NL" sz="1200" b="0">
                <a:latin typeface="+mn-lt"/>
              </a:rPr>
              <a:t>Verbeter de performance met multidisciplinaire teams die snel waarde creëren voor elke organisatie</a:t>
            </a:r>
          </a:p>
        </p:txBody>
      </p:sp>
      <p:sp>
        <p:nvSpPr>
          <p:cNvPr id="31" name="Text Placeholder 24">
            <a:extLst>
              <a:ext uri="{FF2B5EF4-FFF2-40B4-BE49-F238E27FC236}">
                <a16:creationId xmlns:a16="http://schemas.microsoft.com/office/drawing/2014/main" id="{F9102AFA-1CDC-2A40-B037-C918E891EC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93465" y="4213216"/>
            <a:ext cx="2015995" cy="1194893"/>
          </a:xfrm>
        </p:spPr>
        <p:txBody>
          <a:bodyPr/>
          <a:lstStyle>
            <a:lvl1pPr marL="0" indent="0" algn="ctr">
              <a:buFontTx/>
              <a:buNone/>
              <a:defRPr lang="nl-NL" sz="1200" i="0" dirty="0">
                <a:solidFill>
                  <a:schemeClr val="tx1"/>
                </a:solidFill>
              </a:defRPr>
            </a:lvl1pPr>
          </a:lstStyle>
          <a:p>
            <a:pPr marL="0" indent="0" algn="ctr">
              <a:buFontTx/>
              <a:buNone/>
            </a:pPr>
            <a:r>
              <a:rPr lang="nl-NL" sz="1200" i="0">
                <a:solidFill>
                  <a:schemeClr val="tx1"/>
                </a:solidFill>
                <a:latin typeface="+mn-lt"/>
              </a:rPr>
              <a:t>Creëer toevoegde waarde met veilige, robuuste en schaalbare IT business platforms om de concurrentie voor te blijven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93EEA22E-B4D0-8F43-8C5A-A661EC1EF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42799" y="3531784"/>
            <a:ext cx="2010039" cy="458787"/>
          </a:xfrm>
        </p:spPr>
        <p:txBody>
          <a:bodyPr/>
          <a:lstStyle>
            <a:lvl1pPr marL="0" indent="0" algn="ctr">
              <a:buNone/>
              <a:defRPr sz="1200" b="1" i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err="1"/>
              <a:t>Digitale</a:t>
            </a:r>
            <a:r>
              <a:rPr lang="en-GB"/>
              <a:t> </a:t>
            </a:r>
          </a:p>
          <a:p>
            <a:pPr lvl="0"/>
            <a:r>
              <a:rPr lang="en-GB" err="1"/>
              <a:t>acceleratie</a:t>
            </a:r>
            <a:endParaRPr lang="nl-NL"/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49849BF7-2BCF-0F4B-8BDE-0F6C8373F6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93465" y="3531784"/>
            <a:ext cx="2024184" cy="458787"/>
          </a:xfrm>
        </p:spPr>
        <p:txBody>
          <a:bodyPr/>
          <a:lstStyle>
            <a:lvl1pPr marL="0" indent="0" algn="ctr">
              <a:buNone/>
              <a:defRPr sz="1200" b="1" i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Business </a:t>
            </a:r>
          </a:p>
          <a:p>
            <a:pPr lvl="0"/>
            <a:r>
              <a:rPr lang="en-GB"/>
              <a:t>Platforms &amp; Cloud</a:t>
            </a:r>
            <a:endParaRPr lang="nl-NL"/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1F1065C8-C44E-6A4F-87E3-981CDDA513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748225" y="3531784"/>
            <a:ext cx="2040248" cy="458787"/>
          </a:xfrm>
        </p:spPr>
        <p:txBody>
          <a:bodyPr/>
          <a:lstStyle>
            <a:lvl1pPr marL="0" indent="0" algn="ctr">
              <a:buNone/>
              <a:defRPr sz="1200" b="1" i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  <a:cs typeface="Aharoni" panose="02010803020104030203" pitchFamily="2" charset="-79"/>
              </a:defRPr>
            </a:lvl1pPr>
          </a:lstStyle>
          <a:p>
            <a:pPr lvl="0"/>
            <a:r>
              <a:rPr lang="en-GB"/>
              <a:t>Cybersecurity &amp; </a:t>
            </a:r>
          </a:p>
          <a:p>
            <a:pPr lvl="0"/>
            <a:r>
              <a:rPr lang="en-GB"/>
              <a:t>Compliance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73887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k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2391E0BB-9DEE-4146-BD61-20696A3E6BD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0" y="1909332"/>
            <a:ext cx="11028363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5F9375-CB2D-5540-AF06-70030D114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A533F23A-230B-2C43-8A2C-E462772B63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DAC11AA5-6AB1-8442-9829-FED05CC827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38897022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(2-kolom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CA3D2-B173-8B46-AFB8-55CDB547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1485A9C4-AC67-1A49-BD6D-8BCB6126E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2CC8B5D-783C-F642-9CD8-B01CC1E750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AC15EB2B-9840-B845-A1E8-38B2A6E37B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1909332"/>
            <a:ext cx="11028363" cy="3819525"/>
          </a:xfrm>
        </p:spPr>
        <p:txBody>
          <a:bodyPr numCol="2" spcCol="360000"/>
          <a:lstStyle>
            <a:lvl1pPr marL="0" indent="0">
              <a:buNone/>
              <a:defRPr sz="1400"/>
            </a:lvl1pPr>
          </a:lstStyle>
          <a:p>
            <a:pPr lvl="0"/>
            <a:r>
              <a:rPr lang="nl-NL"/>
              <a:t>[Tekst (2-kolomsindeling)]</a:t>
            </a:r>
          </a:p>
        </p:txBody>
      </p:sp>
    </p:spTree>
    <p:extLst>
      <p:ext uri="{BB962C8B-B14F-4D97-AF65-F5344CB8AC3E}">
        <p14:creationId xmlns:p14="http://schemas.microsoft.com/office/powerpoint/2010/main" val="2586534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(3-kolom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CA3D2-B173-8B46-AFB8-55CDB547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1485A9C4-AC67-1A49-BD6D-8BCB6126E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2CC8B5D-783C-F642-9CD8-B01CC1E750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AC15EB2B-9840-B845-A1E8-38B2A6E37B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1909332"/>
            <a:ext cx="11028363" cy="3819525"/>
          </a:xfrm>
        </p:spPr>
        <p:txBody>
          <a:bodyPr numCol="3" spcCol="360000"/>
          <a:lstStyle>
            <a:lvl1pPr marL="0" indent="0">
              <a:buNone/>
              <a:defRPr sz="1400"/>
            </a:lvl1pPr>
          </a:lstStyle>
          <a:p>
            <a:pPr lvl="0"/>
            <a:r>
              <a:rPr lang="nl-NL"/>
              <a:t>[Tekst (3-kolomsindeling)]</a:t>
            </a:r>
          </a:p>
        </p:txBody>
      </p:sp>
    </p:spTree>
    <p:extLst>
      <p:ext uri="{BB962C8B-B14F-4D97-AF65-F5344CB8AC3E}">
        <p14:creationId xmlns:p14="http://schemas.microsoft.com/office/powerpoint/2010/main" val="8373651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(4-kolom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CA3D2-B173-8B46-AFB8-55CDB547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1485A9C4-AC67-1A49-BD6D-8BCB6126E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2CC8B5D-783C-F642-9CD8-B01CC1E750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AC15EB2B-9840-B845-A1E8-38B2A6E37B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1909332"/>
            <a:ext cx="11028363" cy="3819525"/>
          </a:xfrm>
        </p:spPr>
        <p:txBody>
          <a:bodyPr numCol="4" spcCol="360000"/>
          <a:lstStyle>
            <a:lvl1pPr marL="0" indent="0">
              <a:buNone/>
              <a:defRPr sz="1400"/>
            </a:lvl1pPr>
          </a:lstStyle>
          <a:p>
            <a:pPr lvl="0"/>
            <a:r>
              <a:rPr lang="nl-NL"/>
              <a:t>[Tekst (4-kolomsindeling)]</a:t>
            </a:r>
          </a:p>
        </p:txBody>
      </p:sp>
    </p:spTree>
    <p:extLst>
      <p:ext uri="{BB962C8B-B14F-4D97-AF65-F5344CB8AC3E}">
        <p14:creationId xmlns:p14="http://schemas.microsoft.com/office/powerpoint/2010/main" val="21775716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2 k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E15A2091-14C2-EF4A-ABE4-72235AE86FD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366546" y="1909332"/>
            <a:ext cx="5359300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65B64-C137-A442-A2B6-2D3F43DFC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A0517D36-3DD0-0C4B-BBD2-AA3EAD1EC71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1" y="1909332"/>
            <a:ext cx="5359300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114792B8-52C3-9F4E-8B80-F56BFF6ED9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AA7C20D-8492-2E44-A0B9-0D47DB4E95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16095947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3 k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E15A2091-14C2-EF4A-ABE4-72235AE86FD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48283" y="1909332"/>
            <a:ext cx="3238499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A0517D36-3DD0-0C4B-BBD2-AA3EAD1EC71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1" y="1909332"/>
            <a:ext cx="3238499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EC2466B0-8E90-A34E-B065-FBBCD1933EE1}"/>
              </a:ext>
            </a:extLst>
          </p:cNvPr>
          <p:cNvSpPr>
            <a:spLocks noGrp="1"/>
          </p:cNvSpPr>
          <p:nvPr>
            <p:ph sz="quarter" idx="1007" hasCustomPrompt="1"/>
          </p:nvPr>
        </p:nvSpPr>
        <p:spPr>
          <a:xfrm>
            <a:off x="4447992" y="1909332"/>
            <a:ext cx="3238499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65B64-C137-A442-A2B6-2D3F43DFC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114792B8-52C3-9F4E-8B80-F56BFF6ED9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AA7C20D-8492-2E44-A0B9-0D47DB4E95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735954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sdia_Tekst o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89822B3-EE03-2E43-ACEB-03B1A554BE9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423647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[</a:t>
            </a:r>
            <a:r>
              <a:rPr lang="en-US" err="1"/>
              <a:t>Klik</a:t>
            </a:r>
            <a:r>
              <a:rPr lang="en-US"/>
              <a:t> op het pictogram om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in </a:t>
            </a:r>
            <a:r>
              <a:rPr lang="en-US" err="1"/>
              <a:t>te</a:t>
            </a:r>
            <a:r>
              <a:rPr lang="en-US"/>
              <a:t> voegen.]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8CAF0A-2D2C-0D48-B59E-38E059F0C01A}"/>
              </a:ext>
            </a:extLst>
          </p:cNvPr>
          <p:cNvSpPr/>
          <p:nvPr userDrawn="1"/>
        </p:nvSpPr>
        <p:spPr>
          <a:xfrm>
            <a:off x="-1" y="4221480"/>
            <a:ext cx="12192001" cy="263652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4 niveaus: (Titel, titel vet, subtitel en datum (JU-Free)">
            <a:extLst>
              <a:ext uri="{FF2B5EF4-FFF2-40B4-BE49-F238E27FC236}">
                <a16:creationId xmlns:a16="http://schemas.microsoft.com/office/drawing/2014/main" id="{1D2AA6A5-5605-4C44-8074-D1C412AAE2AD}"/>
              </a:ext>
            </a:extLst>
          </p:cNvPr>
          <p:cNvSpPr>
            <a:spLocks noGrp="1"/>
          </p:cNvSpPr>
          <p:nvPr>
            <p:ph type="body" sz="quarter" idx="1007" hasCustomPrompt="1"/>
          </p:nvPr>
        </p:nvSpPr>
        <p:spPr bwMode="gray">
          <a:xfrm>
            <a:off x="821690" y="4596289"/>
            <a:ext cx="10714990" cy="135421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lang="en-GB" sz="4400" b="0" i="0" cap="all" baseline="0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 cap="all" baseline="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buNone/>
              <a:defRPr sz="2400" b="0">
                <a:solidFill>
                  <a:schemeClr val="accent5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100000"/>
              </a:lnSpc>
              <a:defRPr sz="1300"/>
            </a:lvl5pPr>
            <a:lvl6pPr marL="0">
              <a:lnSpc>
                <a:spcPct val="100000"/>
              </a:lnSpc>
              <a:defRPr sz="1300"/>
            </a:lvl6pPr>
            <a:lvl7pPr marL="0">
              <a:lnSpc>
                <a:spcPct val="100000"/>
              </a:lnSpc>
              <a:defRPr sz="1300"/>
            </a:lvl7pPr>
            <a:lvl8pPr marL="0">
              <a:lnSpc>
                <a:spcPct val="100000"/>
              </a:lnSpc>
              <a:defRPr sz="1300"/>
            </a:lvl8pPr>
            <a:lvl9pPr marL="0">
              <a:lnSpc>
                <a:spcPct val="100000"/>
              </a:lnSpc>
              <a:defRPr sz="1300"/>
            </a:lvl9pPr>
          </a:lstStyle>
          <a:p>
            <a:r>
              <a:rPr lang="en-GB">
                <a:effectLst/>
                <a:latin typeface="Roboto Condensed Light" panose="02000000000000000000" pitchFamily="2" charset="0"/>
              </a:rPr>
              <a:t>EEN LANGE TITEL DIE MAXIMAAL OVER </a:t>
            </a:r>
          </a:p>
          <a:p>
            <a:r>
              <a:rPr lang="en-GB" b="1">
                <a:effectLst/>
                <a:latin typeface="Roboto Condensed" panose="02000000000000000000" pitchFamily="2" charset="0"/>
              </a:rPr>
              <a:t>TWEE REGELS LOOPT</a:t>
            </a:r>
            <a:endParaRPr lang="en-GB">
              <a:effectLst/>
              <a:latin typeface="Roboto Condensed Light" panose="02000000000000000000" pitchFamily="2" charset="0"/>
            </a:endParaRP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BD7E4F2-0617-1047-B8E3-AA7EAD43F76C}"/>
              </a:ext>
            </a:extLst>
          </p:cNvPr>
          <p:cNvSpPr>
            <a:spLocks noGrp="1"/>
          </p:cNvSpPr>
          <p:nvPr>
            <p:ph type="body" sz="quarter" idx="1008" hasCustomPrompt="1"/>
          </p:nvPr>
        </p:nvSpPr>
        <p:spPr>
          <a:xfrm>
            <a:off x="821690" y="6027153"/>
            <a:ext cx="3406775" cy="387927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err="1"/>
              <a:t>Ondertitel</a:t>
            </a:r>
            <a:endParaRPr lang="en-US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47D54E0-66AA-424C-AC5B-C9080E2192A0}"/>
              </a:ext>
            </a:extLst>
          </p:cNvPr>
          <p:cNvSpPr>
            <a:spLocks noGrp="1"/>
          </p:cNvSpPr>
          <p:nvPr>
            <p:ph type="body" sz="quarter" idx="1009" hasCustomPrompt="1"/>
          </p:nvPr>
        </p:nvSpPr>
        <p:spPr>
          <a:xfrm>
            <a:off x="8129905" y="6137911"/>
            <a:ext cx="3406775" cy="279400"/>
          </a:xfrm>
        </p:spPr>
        <p:txBody>
          <a:bodyPr/>
          <a:lstStyle>
            <a:lvl1pPr marL="0" indent="0" algn="r">
              <a:buFontTx/>
              <a:buNone/>
              <a:defRPr sz="1400"/>
            </a:lvl1pPr>
          </a:lstStyle>
          <a:p>
            <a:pPr lvl="0"/>
            <a:r>
              <a:rPr lang="en-GB"/>
              <a:t>Extra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106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4 k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E15A2091-14C2-EF4A-ABE4-72235AE86FD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02409" y="1909332"/>
            <a:ext cx="2482671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A0517D36-3DD0-0C4B-BBD2-AA3EAD1EC71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1" y="1909332"/>
            <a:ext cx="2495971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EC2466B0-8E90-A34E-B065-FBBCD1933EE1}"/>
              </a:ext>
            </a:extLst>
          </p:cNvPr>
          <p:cNvSpPr>
            <a:spLocks noGrp="1"/>
          </p:cNvSpPr>
          <p:nvPr>
            <p:ph sz="quarter" idx="1007" hasCustomPrompt="1"/>
          </p:nvPr>
        </p:nvSpPr>
        <p:spPr>
          <a:xfrm>
            <a:off x="3431705" y="1909332"/>
            <a:ext cx="2482671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65B64-C137-A442-A2B6-2D3F43DFC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114792B8-52C3-9F4E-8B80-F56BFF6ED9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AA7C20D-8492-2E44-A0B9-0D47DB4E95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677F75FE-DED2-1941-BC42-927CD50DA9A1}"/>
              </a:ext>
            </a:extLst>
          </p:cNvPr>
          <p:cNvSpPr>
            <a:spLocks noGrp="1"/>
          </p:cNvSpPr>
          <p:nvPr>
            <p:ph sz="quarter" idx="1008" hasCustomPrompt="1"/>
          </p:nvPr>
        </p:nvSpPr>
        <p:spPr>
          <a:xfrm>
            <a:off x="8973112" y="1909332"/>
            <a:ext cx="2482671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828681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(rechts) 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B3D4674-DFE9-7E47-B683-74C395ED17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6086C1A-645E-C94B-8F4B-0CAF8FB1B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568858"/>
            <a:ext cx="5159968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7FECC-6F22-D644-9BBD-26A0D61BA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itel 3">
            <a:extLst>
              <a:ext uri="{FF2B5EF4-FFF2-40B4-BE49-F238E27FC236}">
                <a16:creationId xmlns:a16="http://schemas.microsoft.com/office/drawing/2014/main" id="{ABA79496-005A-2B40-A7FB-81D80E7DB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92225"/>
            <a:ext cx="5159968" cy="976633"/>
          </a:xfrm>
        </p:spPr>
        <p:txBody>
          <a:bodyPr/>
          <a:lstStyle/>
          <a:p>
            <a:r>
              <a:rPr lang="nl-NL" sz="3600"/>
              <a:t>Tekst pagina</a:t>
            </a:r>
            <a:br>
              <a:rPr lang="nl-NL" sz="3600"/>
            </a:b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foto rechts (50%)</a:t>
            </a:r>
            <a:endParaRPr lang="nl-NL" sz="360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D770A0AC-705F-2842-9598-F0BD283A57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2061223"/>
            <a:ext cx="5159968" cy="3831577"/>
          </a:xfrm>
        </p:spPr>
        <p:txBody>
          <a:bodyPr/>
          <a:lstStyle/>
          <a:p>
            <a:pPr marL="0" indent="0">
              <a:buNone/>
            </a:pPr>
            <a:r>
              <a:rPr lang="nl-NL" sz="1400"/>
              <a:t>[Type hier je tekst]</a:t>
            </a:r>
          </a:p>
        </p:txBody>
      </p:sp>
    </p:spTree>
    <p:extLst>
      <p:ext uri="{BB962C8B-B14F-4D97-AF65-F5344CB8AC3E}">
        <p14:creationId xmlns:p14="http://schemas.microsoft.com/office/powerpoint/2010/main" val="5652207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(rech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6086C1A-645E-C94B-8F4B-0CAF8FB1B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568858"/>
            <a:ext cx="58680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7FECC-6F22-D644-9BBD-26A0D61BA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itel 3">
            <a:extLst>
              <a:ext uri="{FF2B5EF4-FFF2-40B4-BE49-F238E27FC236}">
                <a16:creationId xmlns:a16="http://schemas.microsoft.com/office/drawing/2014/main" id="{ABA79496-005A-2B40-A7FB-81D80E7DBF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5868000" cy="976633"/>
          </a:xfrm>
        </p:spPr>
        <p:txBody>
          <a:bodyPr/>
          <a:lstStyle/>
          <a:p>
            <a:r>
              <a:rPr lang="nl-NL" sz="3600"/>
              <a:t>Tekst pagina</a:t>
            </a:r>
            <a:br>
              <a:rPr lang="nl-NL" sz="3600"/>
            </a:b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foto rechts</a:t>
            </a:r>
            <a:endParaRPr lang="nl-NL" sz="360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D770A0AC-705F-2842-9598-F0BD283A57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2061223"/>
            <a:ext cx="5867700" cy="3831577"/>
          </a:xfrm>
        </p:spPr>
        <p:txBody>
          <a:bodyPr/>
          <a:lstStyle/>
          <a:p>
            <a:pPr marL="0" indent="0">
              <a:buNone/>
            </a:pPr>
            <a:r>
              <a:rPr lang="nl-NL" sz="1400"/>
              <a:t>[Type hier je tekst]</a:t>
            </a:r>
          </a:p>
        </p:txBody>
      </p:sp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B16E6472-28B5-EC44-80F4-DE4A0029168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49598" y="0"/>
            <a:ext cx="5342401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nl-NL"/>
              <a:t>[Klik op het pictogram om een afbeelding in te voegen]</a:t>
            </a:r>
          </a:p>
        </p:txBody>
      </p:sp>
    </p:spTree>
    <p:extLst>
      <p:ext uri="{BB962C8B-B14F-4D97-AF65-F5344CB8AC3E}">
        <p14:creationId xmlns:p14="http://schemas.microsoft.com/office/powerpoint/2010/main" val="36090484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(rechts) 2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5D0933-6ECB-9241-A167-C0FEB000C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589E429-ABE3-1348-AE9F-8880AC8F43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042362"/>
            <a:ext cx="8112296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7" name="Titel 3">
            <a:extLst>
              <a:ext uri="{FF2B5EF4-FFF2-40B4-BE49-F238E27FC236}">
                <a16:creationId xmlns:a16="http://schemas.microsoft.com/office/drawing/2014/main" id="{BA078780-1BCC-0D41-89B2-135D53E811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8112296" cy="511175"/>
          </a:xfrm>
        </p:spPr>
        <p:txBody>
          <a:bodyPr/>
          <a:lstStyle/>
          <a:p>
            <a:r>
              <a:rPr lang="nl-NL" sz="3600"/>
              <a:t>Tekst pagina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foto rechts (25%)</a:t>
            </a:r>
            <a:endParaRPr lang="nl-NL" sz="360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81BE17C0-074A-1141-B26A-24E7C87E1B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1883124"/>
            <a:ext cx="8112296" cy="3831577"/>
          </a:xfrm>
        </p:spPr>
        <p:txBody>
          <a:bodyPr/>
          <a:lstStyle/>
          <a:p>
            <a:pPr marL="0" indent="0">
              <a:buNone/>
            </a:pPr>
            <a:r>
              <a:rPr lang="nl-NL" sz="1400"/>
              <a:t>[Type hier je tekst]</a:t>
            </a:r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2A959DF-0FC3-174D-94C3-F04A0C69D6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046052" y="0"/>
            <a:ext cx="3145947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nl-NL"/>
              <a:t>[Klik op het pictogram om een afbeelding in te voegen]</a:t>
            </a:r>
          </a:p>
        </p:txBody>
      </p:sp>
    </p:spTree>
    <p:extLst>
      <p:ext uri="{BB962C8B-B14F-4D97-AF65-F5344CB8AC3E}">
        <p14:creationId xmlns:p14="http://schemas.microsoft.com/office/powerpoint/2010/main" val="10531493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(links) 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3B6344-AB10-EA4F-8BAD-179833B42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F59E70AF-F4A9-9F49-8F7F-120AB3A5341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14514" y="-11932"/>
            <a:ext cx="6096000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D0758C7-AAEB-2048-9412-97B839D1D3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9756" y="1568858"/>
            <a:ext cx="5159968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5" name="Tijdelijke aanduiding voor tekst 2">
            <a:extLst>
              <a:ext uri="{FF2B5EF4-FFF2-40B4-BE49-F238E27FC236}">
                <a16:creationId xmlns:a16="http://schemas.microsoft.com/office/drawing/2014/main" id="{A55149E7-257F-2C49-8602-07807C90A8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0056" y="2061223"/>
            <a:ext cx="5159968" cy="3831577"/>
          </a:xfrm>
        </p:spPr>
        <p:txBody>
          <a:bodyPr/>
          <a:lstStyle/>
          <a:p>
            <a:pPr marL="0" indent="0">
              <a:buNone/>
            </a:pPr>
            <a:r>
              <a:rPr lang="nl-NL" sz="1400"/>
              <a:t>[Type hier je tekst]</a:t>
            </a:r>
          </a:p>
        </p:txBody>
      </p:sp>
      <p:sp>
        <p:nvSpPr>
          <p:cNvPr id="16" name="Titel 3">
            <a:extLst>
              <a:ext uri="{FF2B5EF4-FFF2-40B4-BE49-F238E27FC236}">
                <a16:creationId xmlns:a16="http://schemas.microsoft.com/office/drawing/2014/main" id="{0E79DC47-0CCF-4048-8E25-C120522A27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99756" y="592225"/>
            <a:ext cx="5159968" cy="976633"/>
          </a:xfrm>
        </p:spPr>
        <p:txBody>
          <a:bodyPr/>
          <a:lstStyle/>
          <a:p>
            <a:r>
              <a:rPr lang="nl-NL" sz="3600"/>
              <a:t>Tekst pagina</a:t>
            </a:r>
            <a:br>
              <a:rPr lang="nl-NL" sz="3600"/>
            </a:b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foto links (50%)</a:t>
            </a:r>
            <a:endParaRPr lang="nl-NL" sz="3600"/>
          </a:p>
        </p:txBody>
      </p:sp>
    </p:spTree>
    <p:extLst>
      <p:ext uri="{BB962C8B-B14F-4D97-AF65-F5344CB8AC3E}">
        <p14:creationId xmlns:p14="http://schemas.microsoft.com/office/powerpoint/2010/main" val="1261474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(link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84D8A2-D566-454D-BB23-5A1883A4B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5C8F0050-FC3B-6C49-A23E-5093D473081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5342401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9429D67-18A8-944A-BA05-3E0DF21AAF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64511" y="1568858"/>
            <a:ext cx="5795213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4" name="Tijdelijke aanduiding voor tekst 2">
            <a:extLst>
              <a:ext uri="{FF2B5EF4-FFF2-40B4-BE49-F238E27FC236}">
                <a16:creationId xmlns:a16="http://schemas.microsoft.com/office/drawing/2014/main" id="{432DCCB2-7778-BF4B-8B27-C1DC665021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64811" y="2061223"/>
            <a:ext cx="5794913" cy="3831577"/>
          </a:xfrm>
        </p:spPr>
        <p:txBody>
          <a:bodyPr/>
          <a:lstStyle/>
          <a:p>
            <a:pPr marL="0" indent="0">
              <a:buNone/>
            </a:pPr>
            <a:r>
              <a:rPr lang="nl-NL" sz="1400"/>
              <a:t>[Type hier je tekst]</a:t>
            </a:r>
          </a:p>
        </p:txBody>
      </p:sp>
      <p:sp>
        <p:nvSpPr>
          <p:cNvPr id="18" name="Titel 3">
            <a:extLst>
              <a:ext uri="{FF2B5EF4-FFF2-40B4-BE49-F238E27FC236}">
                <a16:creationId xmlns:a16="http://schemas.microsoft.com/office/drawing/2014/main" id="{F9F7FF18-B5EF-0C40-AB3E-01BDEFFA24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4511" y="592225"/>
            <a:ext cx="5795213" cy="976633"/>
          </a:xfrm>
        </p:spPr>
        <p:txBody>
          <a:bodyPr/>
          <a:lstStyle/>
          <a:p>
            <a:r>
              <a:rPr lang="nl-NL" sz="3600"/>
              <a:t>Tekst pagina</a:t>
            </a:r>
            <a:br>
              <a:rPr lang="nl-NL" sz="3600"/>
            </a:b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foto links</a:t>
            </a:r>
            <a:endParaRPr lang="nl-NL" sz="3600"/>
          </a:p>
        </p:txBody>
      </p:sp>
    </p:spTree>
    <p:extLst>
      <p:ext uri="{BB962C8B-B14F-4D97-AF65-F5344CB8AC3E}">
        <p14:creationId xmlns:p14="http://schemas.microsoft.com/office/powerpoint/2010/main" val="19311362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(links) 2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9C9235-069E-5E47-BDC8-7E1992CCA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B52D292-0889-934E-95F6-1DB85CDA53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3145947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22AE3DF-2702-0F4B-B0F0-41CA489610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19602" y="1042362"/>
            <a:ext cx="8139821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4" name="Titel 3">
            <a:extLst>
              <a:ext uri="{FF2B5EF4-FFF2-40B4-BE49-F238E27FC236}">
                <a16:creationId xmlns:a16="http://schemas.microsoft.com/office/drawing/2014/main" id="{4EF081F9-321F-F545-A76F-19DD038FA0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903" y="592225"/>
            <a:ext cx="8139520" cy="511175"/>
          </a:xfrm>
        </p:spPr>
        <p:txBody>
          <a:bodyPr/>
          <a:lstStyle/>
          <a:p>
            <a:r>
              <a:rPr lang="nl-NL" sz="3600"/>
              <a:t>Tekst pagina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foto rechts (25%)</a:t>
            </a:r>
            <a:endParaRPr lang="nl-NL" sz="3600"/>
          </a:p>
        </p:txBody>
      </p:sp>
      <p:sp>
        <p:nvSpPr>
          <p:cNvPr id="15" name="Tijdelijke aanduiding voor tekst 2">
            <a:extLst>
              <a:ext uri="{FF2B5EF4-FFF2-40B4-BE49-F238E27FC236}">
                <a16:creationId xmlns:a16="http://schemas.microsoft.com/office/drawing/2014/main" id="{7BED8CBB-8E42-014C-B561-CA46D0965F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19902" y="1883124"/>
            <a:ext cx="8139821" cy="3932514"/>
          </a:xfrm>
        </p:spPr>
        <p:txBody>
          <a:bodyPr/>
          <a:lstStyle>
            <a:lvl1pPr marL="342000" indent="-342000">
              <a:defRPr/>
            </a:lvl1pPr>
          </a:lstStyle>
          <a:p>
            <a:pPr marL="0" indent="0">
              <a:buNone/>
            </a:pPr>
            <a:r>
              <a:rPr lang="nl-NL" sz="1400"/>
              <a:t>[Type hier je tekst]</a:t>
            </a:r>
          </a:p>
        </p:txBody>
      </p:sp>
    </p:spTree>
    <p:extLst>
      <p:ext uri="{BB962C8B-B14F-4D97-AF65-F5344CB8AC3E}">
        <p14:creationId xmlns:p14="http://schemas.microsoft.com/office/powerpoint/2010/main" val="31499889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iconen (rech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Afbeelding 6">
            <a:extLst>
              <a:ext uri="{FF2B5EF4-FFF2-40B4-BE49-F238E27FC236}">
                <a16:creationId xmlns:a16="http://schemas.microsoft.com/office/drawing/2014/main" id="{9C194B32-A882-3F49-B252-A6533D6C67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701" r="675" b="1701"/>
          <a:stretch/>
        </p:blipFill>
        <p:spPr>
          <a:xfrm>
            <a:off x="5225143" y="0"/>
            <a:ext cx="6966857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4E5951-B586-4940-822F-D14F95F65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AA57DF8D-B48F-DA4F-8677-7898837BC5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01407" y="969531"/>
            <a:ext cx="3556237" cy="977401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D03F0241-CBBA-F749-9A48-652DB238BBC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0928" y="687343"/>
            <a:ext cx="1105191" cy="1105191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662E4B4B-8AC5-9A4F-865D-1A32D7BC5F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98880" y="2451599"/>
            <a:ext cx="3556237" cy="977401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  <p:sp>
        <p:nvSpPr>
          <p:cNvPr id="29" name="Picture Placeholder 22">
            <a:extLst>
              <a:ext uri="{FF2B5EF4-FFF2-40B4-BE49-F238E27FC236}">
                <a16:creationId xmlns:a16="http://schemas.microsoft.com/office/drawing/2014/main" id="{D6D7C9AA-A528-094F-8146-86DAD6D86C6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68401" y="2169411"/>
            <a:ext cx="1105191" cy="1105191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000"/>
            </a:lvl1pPr>
          </a:lstStyle>
          <a:p>
            <a:pPr marL="0" marR="0" lvl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nl-NL"/>
              <a:t>[Klik op het pictogram om een afbeelding in te voegen]</a:t>
            </a:r>
          </a:p>
          <a:p>
            <a:endParaRPr lang="nl-NL"/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3B36DE71-60C4-BC40-BBE6-5517CDB3CA9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98880" y="3909830"/>
            <a:ext cx="3556237" cy="977401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C14C1158-5CEF-5648-9208-07EA28C9E1A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68401" y="3627642"/>
            <a:ext cx="1105191" cy="1105191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000"/>
            </a:lvl1pPr>
          </a:lstStyle>
          <a:p>
            <a:pPr marL="0" marR="0" lvl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nl-NL"/>
              <a:t>[Klik op het pictogram om een afbeelding in te voegen]</a:t>
            </a:r>
          </a:p>
          <a:p>
            <a:endParaRPr lang="nl-NL"/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B67B2F40-95AF-C541-9C27-225D37D1C6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8880" y="5368061"/>
            <a:ext cx="3556237" cy="977401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  <p:sp>
        <p:nvSpPr>
          <p:cNvPr id="37" name="Picture Placeholder 22">
            <a:extLst>
              <a:ext uri="{FF2B5EF4-FFF2-40B4-BE49-F238E27FC236}">
                <a16:creationId xmlns:a16="http://schemas.microsoft.com/office/drawing/2014/main" id="{9429FA86-8E67-054F-AC76-DEEF22AB94F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68401" y="5085873"/>
            <a:ext cx="1105191" cy="1105191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000"/>
            </a:lvl1pPr>
          </a:lstStyle>
          <a:p>
            <a:pPr marL="0" marR="0" lvl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nl-NL"/>
              <a:t>[Klik op het pictogram om een afbeelding in te voegen]</a:t>
            </a:r>
          </a:p>
          <a:p>
            <a:endParaRPr lang="nl-NL"/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CA7EC0DA-2125-554D-A37C-6A31FBA2AE4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700" y="1568858"/>
            <a:ext cx="4313883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39" name="Titel 3">
            <a:extLst>
              <a:ext uri="{FF2B5EF4-FFF2-40B4-BE49-F238E27FC236}">
                <a16:creationId xmlns:a16="http://schemas.microsoft.com/office/drawing/2014/main" id="{E0C3F110-EDA1-3E4D-A157-9B00DEB261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4313883" cy="976633"/>
          </a:xfrm>
        </p:spPr>
        <p:txBody>
          <a:bodyPr/>
          <a:lstStyle/>
          <a:p>
            <a:r>
              <a:rPr lang="nl-NL" sz="3600"/>
              <a:t>Tekst pagina</a:t>
            </a:r>
            <a:br>
              <a:rPr lang="nl-NL" sz="3600"/>
            </a:b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iconen rechts</a:t>
            </a:r>
            <a:endParaRPr lang="nl-NL" sz="3600"/>
          </a:p>
        </p:txBody>
      </p:sp>
      <p:sp>
        <p:nvSpPr>
          <p:cNvPr id="40" name="Tijdelijke aanduiding voor tekst 2">
            <a:extLst>
              <a:ext uri="{FF2B5EF4-FFF2-40B4-BE49-F238E27FC236}">
                <a16:creationId xmlns:a16="http://schemas.microsoft.com/office/drawing/2014/main" id="{498E05D6-75BD-FD42-8DF3-757C5E266A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2061223"/>
            <a:ext cx="4313583" cy="3831577"/>
          </a:xfrm>
        </p:spPr>
        <p:txBody>
          <a:bodyPr/>
          <a:lstStyle/>
          <a:p>
            <a:pPr marL="0" indent="0">
              <a:buNone/>
            </a:pPr>
            <a:r>
              <a:rPr lang="nl-NL" sz="1400"/>
              <a:t>[Type hier je tekst]</a:t>
            </a:r>
          </a:p>
        </p:txBody>
      </p:sp>
    </p:spTree>
    <p:extLst>
      <p:ext uri="{BB962C8B-B14F-4D97-AF65-F5344CB8AC3E}">
        <p14:creationId xmlns:p14="http://schemas.microsoft.com/office/powerpoint/2010/main" val="11446633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4 ic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D6C86-2070-184B-B9C5-219F4A67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16" name="Titel 4">
            <a:extLst>
              <a:ext uri="{FF2B5EF4-FFF2-40B4-BE49-F238E27FC236}">
                <a16:creationId xmlns:a16="http://schemas.microsoft.com/office/drawing/2014/main" id="{79A471C1-7CB1-B444-82EA-4AE7194F47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nl-NL" sz="360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Tekst pagina met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vier iconen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C1223F-4C9E-DB49-836D-1BC3C000F6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11027626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9" name="Picture Placeholder 22">
            <a:extLst>
              <a:ext uri="{FF2B5EF4-FFF2-40B4-BE49-F238E27FC236}">
                <a16:creationId xmlns:a16="http://schemas.microsoft.com/office/drawing/2014/main" id="{9C9711FF-425E-014F-BE31-D89979A0AAF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52460" y="1982666"/>
            <a:ext cx="1105191" cy="1105191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20" name="Picture Placeholder 22">
            <a:extLst>
              <a:ext uri="{FF2B5EF4-FFF2-40B4-BE49-F238E27FC236}">
                <a16:creationId xmlns:a16="http://schemas.microsoft.com/office/drawing/2014/main" id="{CD61680F-D501-124B-A069-D0B696D1784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52460" y="3988185"/>
            <a:ext cx="1105191" cy="1105191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000"/>
            </a:lvl1pPr>
          </a:lstStyle>
          <a:p>
            <a:pPr marL="0" marR="0" lvl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nl-NL"/>
              <a:t>[Klik op het pictogram om een afbeelding in te voegen]</a:t>
            </a:r>
          </a:p>
          <a:p>
            <a:endParaRPr lang="nl-NL"/>
          </a:p>
        </p:txBody>
      </p:sp>
      <p:sp>
        <p:nvSpPr>
          <p:cNvPr id="21" name="Picture Placeholder 22">
            <a:extLst>
              <a:ext uri="{FF2B5EF4-FFF2-40B4-BE49-F238E27FC236}">
                <a16:creationId xmlns:a16="http://schemas.microsoft.com/office/drawing/2014/main" id="{78991FFB-B1AC-BF41-8944-99125DAF4F0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829124" y="1982665"/>
            <a:ext cx="1105191" cy="1105191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000"/>
            </a:lvl1pPr>
          </a:lstStyle>
          <a:p>
            <a:pPr marL="0" marR="0" lvl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nl-NL"/>
              <a:t>[Klik op het pictogram om een afbeelding in te voegen]</a:t>
            </a:r>
          </a:p>
          <a:p>
            <a:endParaRPr lang="nl-NL"/>
          </a:p>
        </p:txBody>
      </p:sp>
      <p:sp>
        <p:nvSpPr>
          <p:cNvPr id="22" name="Picture Placeholder 22">
            <a:extLst>
              <a:ext uri="{FF2B5EF4-FFF2-40B4-BE49-F238E27FC236}">
                <a16:creationId xmlns:a16="http://schemas.microsoft.com/office/drawing/2014/main" id="{0E92081E-95FF-5B4D-89FE-9720802B079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829124" y="3988184"/>
            <a:ext cx="1105191" cy="1105191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000"/>
            </a:lvl1pPr>
          </a:lstStyle>
          <a:p>
            <a:pPr marL="0" marR="0" lvl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nl-NL"/>
              <a:t>[Klik op het pictogram om een afbeelding in te voegen]</a:t>
            </a:r>
          </a:p>
          <a:p>
            <a:endParaRPr lang="nl-NL"/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34BEE67B-353E-EE4A-9A47-07ABF81FA9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51584" y="1983929"/>
            <a:ext cx="3556237" cy="1103927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1648339-F0EE-584E-A29B-32AB669474C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51584" y="3989448"/>
            <a:ext cx="3556237" cy="1103927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8E6E0517-C22D-484C-AC39-DA8F9EED956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33284" y="1983929"/>
            <a:ext cx="3556237" cy="1103927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47F8043F-44C7-F14A-B3CB-E9F5590A75E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33284" y="3989448"/>
            <a:ext cx="3556237" cy="1103927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41535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s met ic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EEC2CB-8DE7-1E46-93E1-2F2D6F55B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14" name="Titel 4">
            <a:extLst>
              <a:ext uri="{FF2B5EF4-FFF2-40B4-BE49-F238E27FC236}">
                <a16:creationId xmlns:a16="http://schemas.microsoft.com/office/drawing/2014/main" id="{EE6C07B0-DE24-7B4B-BCEF-C0A1FD45B5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nl-NL" sz="360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Tekst 2 </a:t>
            </a:r>
            <a:r>
              <a:rPr lang="nl-NL" sz="360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koloms</a:t>
            </a:r>
            <a:r>
              <a:rPr lang="nl-NL" sz="360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en iconen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5D9FE881-007B-F641-A6F7-FD52A32D92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11027626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8482DCF2-41E6-3B46-9B27-0FBB2DCF99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440" y="1875118"/>
            <a:ext cx="3314700" cy="611979"/>
          </a:xfrm>
        </p:spPr>
        <p:txBody>
          <a:bodyPr/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Kop</a:t>
            </a:r>
            <a:endParaRPr lang="nl-NL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7B7F6813-F0C6-614A-AE38-0C2245B26B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66546" y="1875119"/>
            <a:ext cx="3314700" cy="611978"/>
          </a:xfrm>
        </p:spPr>
        <p:txBody>
          <a:bodyPr/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Kop</a:t>
            </a:r>
            <a:endParaRPr lang="nl-NL"/>
          </a:p>
        </p:txBody>
      </p:sp>
      <p:sp>
        <p:nvSpPr>
          <p:cNvPr id="21" name="Picture Placeholder 22">
            <a:extLst>
              <a:ext uri="{FF2B5EF4-FFF2-40B4-BE49-F238E27FC236}">
                <a16:creationId xmlns:a16="http://schemas.microsoft.com/office/drawing/2014/main" id="{FA20A92E-4EC1-F14F-A632-912663BDD0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80824" y="1686647"/>
            <a:ext cx="1105191" cy="1105191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22" name="Picture Placeholder 22">
            <a:extLst>
              <a:ext uri="{FF2B5EF4-FFF2-40B4-BE49-F238E27FC236}">
                <a16:creationId xmlns:a16="http://schemas.microsoft.com/office/drawing/2014/main" id="{6E1BF540-4FCF-2648-9EEA-5517B6D37D5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822859" y="1686646"/>
            <a:ext cx="1105191" cy="1105191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000"/>
            </a:lvl1pPr>
          </a:lstStyle>
          <a:p>
            <a:pPr marL="0" marR="0" lvl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nl-NL"/>
              <a:t>[Klik op het pictogram om een afbeelding in te voegen]</a:t>
            </a:r>
          </a:p>
          <a:p>
            <a:endParaRPr lang="nl-NL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7CFEC4B0-E459-A84B-955D-1DB2748978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1000" y="2998273"/>
            <a:ext cx="5346000" cy="281822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[Type je </a:t>
            </a:r>
            <a:r>
              <a:rPr lang="en-GB" err="1"/>
              <a:t>tekst</a:t>
            </a:r>
            <a:r>
              <a:rPr lang="en-GB"/>
              <a:t> </a:t>
            </a:r>
            <a:r>
              <a:rPr lang="en-GB" err="1"/>
              <a:t>hier</a:t>
            </a:r>
            <a:r>
              <a:rPr lang="en-GB"/>
              <a:t>]</a:t>
            </a:r>
            <a:endParaRPr lang="nl-NL"/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F893300C-9CC4-D34E-B85A-462B2D06AB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66624" y="2998273"/>
            <a:ext cx="5346000" cy="281822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[Type je </a:t>
            </a:r>
            <a:r>
              <a:rPr lang="en-GB" err="1"/>
              <a:t>tekst</a:t>
            </a:r>
            <a:r>
              <a:rPr lang="en-GB"/>
              <a:t> </a:t>
            </a:r>
            <a:r>
              <a:rPr lang="en-GB" err="1"/>
              <a:t>hier</a:t>
            </a:r>
            <a:r>
              <a:rPr lang="en-GB"/>
              <a:t>]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3950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3">
            <a:extLst>
              <a:ext uri="{FF2B5EF4-FFF2-40B4-BE49-F238E27FC236}">
                <a16:creationId xmlns:a16="http://schemas.microsoft.com/office/drawing/2014/main" id="{7148D647-53F7-A345-83C1-77BD1FC1E2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074" t="1916" r="4800" b="1394"/>
          <a:stretch/>
        </p:blipFill>
        <p:spPr>
          <a:xfrm>
            <a:off x="5114924" y="0"/>
            <a:ext cx="707707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3CABD1-199F-E348-A55B-05554E8B48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4115852" cy="1143000"/>
          </a:xfrm>
        </p:spPr>
        <p:txBody>
          <a:bodyPr/>
          <a:lstStyle>
            <a:lvl1pPr>
              <a:defRPr sz="3600"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en-GB"/>
              <a:t>[</a:t>
            </a:r>
            <a:r>
              <a:rPr lang="en-GB" err="1"/>
              <a:t>Inhoud</a:t>
            </a:r>
            <a:r>
              <a:rPr lang="en-GB"/>
              <a:t>]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AE0F96-C950-C141-82CD-A0C008127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E88FA720-C712-7C44-A27E-53DFDED26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" y="1911969"/>
            <a:ext cx="4115852" cy="4296124"/>
          </a:xfrm>
        </p:spPr>
        <p:txBody>
          <a:bodyPr/>
          <a:lstStyle>
            <a:lvl1pPr marL="342000" indent="-342000">
              <a:buFont typeface="Courier New" panose="02070309020205020404" pitchFamily="49" charset="0"/>
              <a:buChar char="o"/>
              <a:defRPr sz="2100"/>
            </a:lvl1pPr>
          </a:lstStyle>
          <a:p>
            <a:pPr>
              <a:buClr>
                <a:schemeClr val="accent5"/>
              </a:buClr>
            </a:pPr>
            <a:r>
              <a:rPr lang="nl-NL"/>
              <a:t>Punt 1</a:t>
            </a:r>
          </a:p>
          <a:p>
            <a:pPr>
              <a:buClr>
                <a:schemeClr val="accent5"/>
              </a:buClr>
            </a:pPr>
            <a:r>
              <a:rPr lang="nl-NL"/>
              <a:t>Punt 2</a:t>
            </a:r>
          </a:p>
          <a:p>
            <a:pPr>
              <a:buClr>
                <a:schemeClr val="accent5"/>
              </a:buClr>
            </a:pPr>
            <a:r>
              <a:rPr lang="nl-NL"/>
              <a:t>Punt 3</a:t>
            </a:r>
          </a:p>
          <a:p>
            <a:pPr>
              <a:buClr>
                <a:schemeClr val="accent5"/>
              </a:buClr>
            </a:pPr>
            <a:r>
              <a:rPr lang="nl-NL"/>
              <a:t>Punt 4</a:t>
            </a:r>
          </a:p>
          <a:p>
            <a:pPr>
              <a:buClr>
                <a:schemeClr val="accent5"/>
              </a:buClr>
            </a:pPr>
            <a:r>
              <a:rPr lang="nl-NL"/>
              <a:t>Punt 5</a:t>
            </a:r>
          </a:p>
          <a:p>
            <a:pPr>
              <a:buClr>
                <a:schemeClr val="accent5"/>
              </a:buClr>
            </a:pPr>
            <a:r>
              <a:rPr lang="nl-NL"/>
              <a:t>Punt 6</a:t>
            </a:r>
          </a:p>
          <a:p>
            <a:pPr>
              <a:buClr>
                <a:schemeClr val="accent5"/>
              </a:buClr>
            </a:pPr>
            <a:r>
              <a:rPr lang="nl-NL"/>
              <a:t>Punt 7</a:t>
            </a:r>
          </a:p>
          <a:p>
            <a:pPr>
              <a:buClr>
                <a:schemeClr val="accent5"/>
              </a:buClr>
            </a:pPr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139469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3 koloms met ic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4">
            <a:extLst>
              <a:ext uri="{FF2B5EF4-FFF2-40B4-BE49-F238E27FC236}">
                <a16:creationId xmlns:a16="http://schemas.microsoft.com/office/drawing/2014/main" id="{464E64E9-7693-594B-BCC3-F41DE1445A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nl-NL" sz="360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Tekst 3 </a:t>
            </a:r>
            <a:r>
              <a:rPr lang="nl-NL" sz="360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koloms</a:t>
            </a:r>
            <a:r>
              <a:rPr lang="nl-NL" sz="360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en iconen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F8BE4-E695-9E4B-9BFB-8AAC8E62F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C9BD8C0B-2120-4640-AD8C-C99E36260E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11027626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0395D924-953E-DD43-BAA1-54578B6B8F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440" y="1875118"/>
            <a:ext cx="2159260" cy="611979"/>
          </a:xfrm>
        </p:spPr>
        <p:txBody>
          <a:bodyPr/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Kop</a:t>
            </a:r>
            <a:endParaRPr lang="nl-NL"/>
          </a:p>
        </p:txBody>
      </p:sp>
      <p:sp>
        <p:nvSpPr>
          <p:cNvPr id="13" name="Picture Placeholder 22">
            <a:extLst>
              <a:ext uri="{FF2B5EF4-FFF2-40B4-BE49-F238E27FC236}">
                <a16:creationId xmlns:a16="http://schemas.microsoft.com/office/drawing/2014/main" id="{5959215C-EC2A-6A4A-87C1-204B18CC00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887623" y="1686647"/>
            <a:ext cx="1105191" cy="1105191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C3D4ACD-3FE5-4747-9A01-70109BB4E48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1000" y="2998273"/>
            <a:ext cx="3314699" cy="281822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[Type je </a:t>
            </a:r>
            <a:r>
              <a:rPr lang="en-GB" err="1"/>
              <a:t>tekst</a:t>
            </a:r>
            <a:r>
              <a:rPr lang="en-GB"/>
              <a:t> </a:t>
            </a:r>
            <a:r>
              <a:rPr lang="en-GB" err="1"/>
              <a:t>hier</a:t>
            </a:r>
            <a:r>
              <a:rPr lang="en-GB"/>
              <a:t>]</a:t>
            </a:r>
            <a:endParaRPr lang="nl-NL"/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6D50C2CC-7AAC-0E45-BB7F-EFE6C07FCC3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1751" y="2998272"/>
            <a:ext cx="3314699" cy="281822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[Type je </a:t>
            </a:r>
            <a:r>
              <a:rPr lang="en-GB" err="1"/>
              <a:t>tekst</a:t>
            </a:r>
            <a:r>
              <a:rPr lang="en-GB"/>
              <a:t> </a:t>
            </a:r>
            <a:r>
              <a:rPr lang="en-GB" err="1"/>
              <a:t>hier</a:t>
            </a:r>
            <a:r>
              <a:rPr lang="en-GB"/>
              <a:t>]</a:t>
            </a:r>
            <a:endParaRPr lang="nl-NL"/>
          </a:p>
        </p:txBody>
      </p:sp>
      <p:sp>
        <p:nvSpPr>
          <p:cNvPr id="16" name="Text Placeholder 24">
            <a:extLst>
              <a:ext uri="{FF2B5EF4-FFF2-40B4-BE49-F238E27FC236}">
                <a16:creationId xmlns:a16="http://schemas.microsoft.com/office/drawing/2014/main" id="{189ACA12-1746-CC44-AD68-94CE3CE891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86667" y="2998272"/>
            <a:ext cx="3314699" cy="281822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[Type je </a:t>
            </a:r>
            <a:r>
              <a:rPr lang="en-GB" err="1"/>
              <a:t>tekst</a:t>
            </a:r>
            <a:r>
              <a:rPr lang="en-GB"/>
              <a:t> </a:t>
            </a:r>
            <a:r>
              <a:rPr lang="en-GB" err="1"/>
              <a:t>hier</a:t>
            </a:r>
            <a:r>
              <a:rPr lang="en-GB"/>
              <a:t>]</a:t>
            </a:r>
            <a:endParaRPr lang="nl-NL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A001B3AA-F767-614C-B456-02EFBBF3D1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1751" y="1875118"/>
            <a:ext cx="2159260" cy="611979"/>
          </a:xfrm>
        </p:spPr>
        <p:txBody>
          <a:bodyPr/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Kop</a:t>
            </a:r>
            <a:endParaRPr lang="nl-NL"/>
          </a:p>
        </p:txBody>
      </p:sp>
      <p:sp>
        <p:nvSpPr>
          <p:cNvPr id="22" name="Picture Placeholder 22">
            <a:extLst>
              <a:ext uri="{FF2B5EF4-FFF2-40B4-BE49-F238E27FC236}">
                <a16:creationId xmlns:a16="http://schemas.microsoft.com/office/drawing/2014/main" id="{65834302-3DEA-1243-A500-AC55A036A40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811934" y="1686647"/>
            <a:ext cx="1105191" cy="1105191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7BC9EDBA-BC3F-4940-BC4C-C8B840CF49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86667" y="1875118"/>
            <a:ext cx="2159260" cy="611979"/>
          </a:xfrm>
        </p:spPr>
        <p:txBody>
          <a:bodyPr/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Kop</a:t>
            </a:r>
            <a:endParaRPr lang="nl-NL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C697A8D3-C4A1-5648-B7B5-5B98A19BB33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0726850" y="1686647"/>
            <a:ext cx="1105191" cy="1105191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nl-NL"/>
              <a:t>[Klik op het pictogram om een afbeelding in te voegen]</a:t>
            </a:r>
          </a:p>
        </p:txBody>
      </p:sp>
    </p:spTree>
    <p:extLst>
      <p:ext uri="{BB962C8B-B14F-4D97-AF65-F5344CB8AC3E}">
        <p14:creationId xmlns:p14="http://schemas.microsoft.com/office/powerpoint/2010/main" val="15476297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pagina met éé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7C5C84-E4B4-9449-B1B3-2D94296A7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31B7F0E2-EBDB-5242-885F-CA97BA81AF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1909332"/>
            <a:ext cx="7392216" cy="3744000"/>
          </a:xfrm>
        </p:spPr>
        <p:txBody>
          <a:bodyPr/>
          <a:lstStyle/>
          <a:p>
            <a:pPr marL="0" indent="0">
              <a:buNone/>
            </a:pPr>
            <a:r>
              <a:rPr lang="nl-NL"/>
              <a:t>[Type je tekst hier</a:t>
            </a: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149A6D13-2869-124F-80BD-7346DC7A3C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60511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Tekst pagina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één object</a:t>
            </a:r>
            <a:endParaRPr lang="nl-NL" sz="360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7310844-1790-D94E-BAEE-98ACFB3449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2" name="Picture Placeholder 22">
            <a:extLst>
              <a:ext uri="{FF2B5EF4-FFF2-40B4-BE49-F238E27FC236}">
                <a16:creationId xmlns:a16="http://schemas.microsoft.com/office/drawing/2014/main" id="{AC67C24D-12F0-B94F-90AB-2667350627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08894" y="2364262"/>
            <a:ext cx="2129476" cy="2129476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nl-NL"/>
              <a:t>[Klik op het pictogram om een afbeelding in te voegen]</a:t>
            </a:r>
          </a:p>
        </p:txBody>
      </p:sp>
    </p:spTree>
    <p:extLst>
      <p:ext uri="{BB962C8B-B14F-4D97-AF65-F5344CB8AC3E}">
        <p14:creationId xmlns:p14="http://schemas.microsoft.com/office/powerpoint/2010/main" val="15351838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_titel en 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Afbeelding 6">
            <a:extLst>
              <a:ext uri="{FF2B5EF4-FFF2-40B4-BE49-F238E27FC236}">
                <a16:creationId xmlns:a16="http://schemas.microsoft.com/office/drawing/2014/main" id="{5A16BAB1-73B6-F249-90AB-4E9016EDFD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701" r="675" b="1701"/>
          <a:stretch/>
        </p:blipFill>
        <p:spPr>
          <a:xfrm>
            <a:off x="5225143" y="0"/>
            <a:ext cx="6966857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930350-6D73-FD4C-9FA9-E4B34634C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13" name="Tijdelijke aanduiding voor tekst 21">
            <a:extLst>
              <a:ext uri="{FF2B5EF4-FFF2-40B4-BE49-F238E27FC236}">
                <a16:creationId xmlns:a16="http://schemas.microsoft.com/office/drawing/2014/main" id="{922E11F0-D935-E043-917A-37B63A5BBE36}"/>
              </a:ext>
            </a:extLst>
          </p:cNvPr>
          <p:cNvSpPr>
            <a:spLocks noGrp="1"/>
          </p:cNvSpPr>
          <p:nvPr>
            <p:ph type="body" sz="quarter" idx="1006"/>
          </p:nvPr>
        </p:nvSpPr>
        <p:spPr>
          <a:xfrm>
            <a:off x="648000" y="2375065"/>
            <a:ext cx="4392000" cy="3619335"/>
          </a:xfrm>
        </p:spPr>
        <p:txBody>
          <a:bodyPr/>
          <a:lstStyle>
            <a:lvl1pPr marL="342000" indent="-342000">
              <a:defRPr sz="1400" b="0" i="0">
                <a:latin typeface="Roboto Light" panose="02000000000000000000" pitchFamily="2" charset="0"/>
                <a:ea typeface="Roboto Light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nl-NL" err="1"/>
              <a:t>Lorem</a:t>
            </a:r>
            <a:r>
              <a:rPr lang="nl-NL"/>
              <a:t> </a:t>
            </a:r>
            <a:r>
              <a:rPr lang="nl-NL" err="1"/>
              <a:t>ipsum</a:t>
            </a:r>
            <a:r>
              <a:rPr lang="nl-NL"/>
              <a:t> </a:t>
            </a:r>
            <a:r>
              <a:rPr lang="nl-NL" err="1"/>
              <a:t>dolor</a:t>
            </a:r>
            <a:r>
              <a:rPr lang="nl-NL"/>
              <a:t> </a:t>
            </a:r>
            <a:r>
              <a:rPr lang="nl-NL" err="1"/>
              <a:t>sit</a:t>
            </a:r>
            <a:r>
              <a:rPr lang="nl-NL"/>
              <a:t> </a:t>
            </a:r>
            <a:r>
              <a:rPr lang="nl-NL" err="1"/>
              <a:t>amet</a:t>
            </a:r>
            <a:r>
              <a:rPr lang="nl-NL"/>
              <a:t>, </a:t>
            </a:r>
            <a:r>
              <a:rPr lang="nl-NL" err="1"/>
              <a:t>consectetuer</a:t>
            </a:r>
            <a:r>
              <a:rPr lang="nl-NL"/>
              <a:t> </a:t>
            </a:r>
            <a:r>
              <a:rPr lang="nl-NL" err="1"/>
              <a:t>adipiscing</a:t>
            </a:r>
            <a:r>
              <a:rPr lang="nl-NL"/>
              <a:t> </a:t>
            </a:r>
            <a:r>
              <a:rPr lang="nl-NL" err="1"/>
              <a:t>elit</a:t>
            </a:r>
            <a:r>
              <a:rPr lang="nl-NL"/>
              <a:t>. </a:t>
            </a:r>
            <a:r>
              <a:rPr lang="nl-NL" err="1"/>
              <a:t>Aenean</a:t>
            </a:r>
            <a:r>
              <a:rPr lang="nl-NL"/>
              <a:t> commodo </a:t>
            </a:r>
            <a:r>
              <a:rPr lang="nl-NL" err="1"/>
              <a:t>ligula</a:t>
            </a:r>
            <a:r>
              <a:rPr lang="nl-NL"/>
              <a:t> </a:t>
            </a:r>
            <a:r>
              <a:rPr lang="nl-NL" err="1"/>
              <a:t>eget</a:t>
            </a:r>
            <a:r>
              <a:rPr lang="nl-NL"/>
              <a:t> </a:t>
            </a:r>
            <a:r>
              <a:rPr lang="nl-NL" err="1"/>
              <a:t>dolor</a:t>
            </a:r>
            <a:r>
              <a:rPr lang="nl-NL"/>
              <a:t>. </a:t>
            </a:r>
            <a:r>
              <a:rPr lang="nl-NL" err="1"/>
              <a:t>Aenean</a:t>
            </a:r>
            <a:r>
              <a:rPr lang="nl-NL"/>
              <a:t> massa. Cum </a:t>
            </a:r>
            <a:r>
              <a:rPr lang="nl-NL" err="1"/>
              <a:t>sociis</a:t>
            </a:r>
            <a:r>
              <a:rPr lang="nl-NL"/>
              <a:t> </a:t>
            </a:r>
            <a:r>
              <a:rPr lang="nl-NL" err="1"/>
              <a:t>natoque</a:t>
            </a:r>
            <a:r>
              <a:rPr lang="nl-NL"/>
              <a:t> </a:t>
            </a:r>
            <a:r>
              <a:rPr lang="nl-NL" err="1"/>
              <a:t>penatibus</a:t>
            </a:r>
            <a:r>
              <a:rPr lang="nl-NL"/>
              <a:t> et </a:t>
            </a:r>
            <a:r>
              <a:rPr lang="nl-NL" err="1"/>
              <a:t>magnis</a:t>
            </a:r>
            <a:r>
              <a:rPr lang="nl-NL"/>
              <a:t> dis </a:t>
            </a:r>
            <a:r>
              <a:rPr lang="nl-NL" err="1"/>
              <a:t>parturient</a:t>
            </a:r>
            <a:r>
              <a:rPr lang="nl-NL"/>
              <a:t> </a:t>
            </a:r>
            <a:r>
              <a:rPr lang="nl-NL" err="1"/>
              <a:t>montes</a:t>
            </a:r>
            <a:r>
              <a:rPr lang="nl-NL"/>
              <a:t>, </a:t>
            </a:r>
            <a:r>
              <a:rPr lang="nl-NL" err="1"/>
              <a:t>nascetur</a:t>
            </a:r>
            <a:r>
              <a:rPr lang="nl-NL"/>
              <a:t> </a:t>
            </a:r>
            <a:r>
              <a:rPr lang="nl-NL" err="1"/>
              <a:t>ridiculus</a:t>
            </a:r>
            <a:r>
              <a:rPr lang="nl-NL"/>
              <a:t> mus. </a:t>
            </a:r>
            <a:r>
              <a:rPr lang="nl-NL" err="1"/>
              <a:t>Donec</a:t>
            </a:r>
            <a:r>
              <a:rPr lang="nl-NL"/>
              <a:t> </a:t>
            </a:r>
            <a:r>
              <a:rPr lang="nl-NL" err="1"/>
              <a:t>quam</a:t>
            </a:r>
            <a:r>
              <a:rPr lang="nl-NL"/>
              <a:t> </a:t>
            </a:r>
            <a:r>
              <a:rPr lang="nl-NL" err="1"/>
              <a:t>felis</a:t>
            </a:r>
            <a:r>
              <a:rPr lang="nl-NL"/>
              <a:t>, </a:t>
            </a:r>
            <a:r>
              <a:rPr lang="nl-NL" err="1"/>
              <a:t>ultricies</a:t>
            </a:r>
            <a:r>
              <a:rPr lang="nl-NL"/>
              <a:t> </a:t>
            </a:r>
            <a:r>
              <a:rPr lang="nl-NL" err="1"/>
              <a:t>nec</a:t>
            </a:r>
            <a:r>
              <a:rPr lang="nl-NL"/>
              <a:t>, </a:t>
            </a:r>
            <a:r>
              <a:rPr lang="nl-NL" err="1"/>
              <a:t>pellentesque</a:t>
            </a:r>
            <a:r>
              <a:rPr lang="nl-NL"/>
              <a:t> </a:t>
            </a:r>
            <a:r>
              <a:rPr lang="nl-NL" err="1"/>
              <a:t>eu</a:t>
            </a:r>
            <a:r>
              <a:rPr lang="nl-NL"/>
              <a:t>, </a:t>
            </a:r>
            <a:r>
              <a:rPr lang="nl-NL" err="1"/>
              <a:t>pretium</a:t>
            </a:r>
            <a:r>
              <a:rPr lang="nl-NL"/>
              <a:t> </a:t>
            </a:r>
            <a:r>
              <a:rPr lang="nl-NL" err="1"/>
              <a:t>quis</a:t>
            </a:r>
            <a:r>
              <a:rPr lang="nl-NL"/>
              <a:t>, </a:t>
            </a:r>
            <a:r>
              <a:rPr lang="nl-NL" err="1"/>
              <a:t>sem</a:t>
            </a:r>
            <a:r>
              <a:rPr lang="nl-NL"/>
              <a:t>. </a:t>
            </a:r>
            <a:r>
              <a:rPr lang="nl-NL" err="1"/>
              <a:t>Nulla</a:t>
            </a:r>
            <a:r>
              <a:rPr lang="nl-NL"/>
              <a:t> </a:t>
            </a:r>
            <a:r>
              <a:rPr lang="nl-NL" err="1"/>
              <a:t>consequat</a:t>
            </a:r>
            <a:r>
              <a:rPr lang="nl-NL"/>
              <a:t> massa </a:t>
            </a:r>
            <a:r>
              <a:rPr lang="nl-NL" err="1"/>
              <a:t>quis</a:t>
            </a:r>
            <a:r>
              <a:rPr lang="nl-NL"/>
              <a:t> </a:t>
            </a:r>
            <a:r>
              <a:rPr lang="nl-NL" err="1"/>
              <a:t>enim</a:t>
            </a:r>
            <a:r>
              <a:rPr lang="nl-NL"/>
              <a:t>. </a:t>
            </a:r>
            <a:r>
              <a:rPr lang="nl-NL" err="1"/>
              <a:t>Donec</a:t>
            </a:r>
            <a:r>
              <a:rPr lang="nl-NL"/>
              <a:t> pede </a:t>
            </a:r>
            <a:r>
              <a:rPr lang="nl-NL" err="1"/>
              <a:t>justo</a:t>
            </a:r>
            <a:r>
              <a:rPr lang="nl-NL"/>
              <a:t>, </a:t>
            </a:r>
            <a:r>
              <a:rPr lang="nl-NL" err="1"/>
              <a:t>fringilla</a:t>
            </a:r>
            <a:r>
              <a:rPr lang="nl-NL"/>
              <a:t> vel, </a:t>
            </a:r>
            <a:r>
              <a:rPr lang="nl-NL" err="1"/>
              <a:t>aliquet</a:t>
            </a:r>
            <a:r>
              <a:rPr lang="nl-NL"/>
              <a:t> </a:t>
            </a:r>
            <a:r>
              <a:rPr lang="nl-NL" err="1"/>
              <a:t>nec</a:t>
            </a:r>
            <a:r>
              <a:rPr lang="nl-NL"/>
              <a:t>, </a:t>
            </a:r>
            <a:r>
              <a:rPr lang="nl-NL" err="1"/>
              <a:t>vulputate</a:t>
            </a:r>
            <a:r>
              <a:rPr lang="nl-NL"/>
              <a:t> </a:t>
            </a:r>
            <a:r>
              <a:rPr lang="nl-NL" err="1"/>
              <a:t>eget</a:t>
            </a:r>
            <a:r>
              <a:rPr lang="nl-NL"/>
              <a:t>, </a:t>
            </a:r>
            <a:r>
              <a:rPr lang="nl-NL" err="1"/>
              <a:t>arcu</a:t>
            </a:r>
            <a:r>
              <a:rPr lang="nl-NL"/>
              <a:t>. In </a:t>
            </a:r>
            <a:r>
              <a:rPr lang="nl-NL" err="1"/>
              <a:t>enim</a:t>
            </a:r>
            <a:r>
              <a:rPr lang="nl-NL"/>
              <a:t> </a:t>
            </a:r>
            <a:r>
              <a:rPr lang="nl-NL" err="1"/>
              <a:t>justo</a:t>
            </a:r>
            <a:r>
              <a:rPr lang="nl-NL"/>
              <a:t>, </a:t>
            </a:r>
            <a:r>
              <a:rPr lang="nl-NL" err="1"/>
              <a:t>rhoncus</a:t>
            </a:r>
            <a:r>
              <a:rPr lang="nl-NL"/>
              <a:t> ut, </a:t>
            </a:r>
            <a:r>
              <a:rPr lang="nl-NL" err="1"/>
              <a:t>imperdiet</a:t>
            </a:r>
            <a:r>
              <a:rPr lang="nl-NL"/>
              <a:t> a, </a:t>
            </a:r>
            <a:r>
              <a:rPr lang="nl-NL" err="1"/>
              <a:t>venenatis</a:t>
            </a:r>
            <a:r>
              <a:rPr lang="nl-NL"/>
              <a:t> vitae, </a:t>
            </a:r>
            <a:r>
              <a:rPr lang="nl-NL" err="1"/>
              <a:t>justo</a:t>
            </a:r>
            <a:r>
              <a:rPr lang="nl-NL"/>
              <a:t>. </a:t>
            </a:r>
            <a:r>
              <a:rPr lang="nl-NL" err="1"/>
              <a:t>Nullam</a:t>
            </a:r>
            <a:r>
              <a:rPr lang="nl-NL"/>
              <a:t> dictum </a:t>
            </a:r>
            <a:r>
              <a:rPr lang="nl-NL" err="1"/>
              <a:t>felis</a:t>
            </a:r>
            <a:r>
              <a:rPr lang="nl-NL"/>
              <a:t> </a:t>
            </a:r>
            <a:r>
              <a:rPr lang="nl-NL" err="1"/>
              <a:t>eu</a:t>
            </a:r>
            <a:r>
              <a:rPr lang="nl-NL"/>
              <a:t> pede </a:t>
            </a:r>
            <a:r>
              <a:rPr lang="nl-NL" err="1"/>
              <a:t>mollis</a:t>
            </a:r>
            <a:r>
              <a:rPr lang="nl-NL"/>
              <a:t> </a:t>
            </a:r>
            <a:r>
              <a:rPr lang="nl-NL" err="1"/>
              <a:t>pretium</a:t>
            </a:r>
            <a:r>
              <a:rPr lang="nl-NL"/>
              <a:t>. Integer </a:t>
            </a:r>
            <a:r>
              <a:rPr lang="nl-NL" err="1"/>
              <a:t>tincidunt</a:t>
            </a:r>
            <a:r>
              <a:rPr lang="nl-NL"/>
              <a:t>. 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93B45226-0F62-CA4B-8B8D-B626AEF0A4CC}"/>
              </a:ext>
            </a:extLst>
          </p:cNvPr>
          <p:cNvSpPr>
            <a:spLocks noGrp="1"/>
          </p:cNvSpPr>
          <p:nvPr>
            <p:ph type="body" sz="quarter" idx="1007" hasCustomPrompt="1"/>
          </p:nvPr>
        </p:nvSpPr>
        <p:spPr>
          <a:xfrm>
            <a:off x="647700" y="1565294"/>
            <a:ext cx="43920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9" name="Chart Placeholder 17">
            <a:extLst>
              <a:ext uri="{FF2B5EF4-FFF2-40B4-BE49-F238E27FC236}">
                <a16:creationId xmlns:a16="http://schemas.microsoft.com/office/drawing/2014/main" id="{2255CE41-36FA-134B-88E5-2B659A8C3CC3}"/>
              </a:ext>
            </a:extLst>
          </p:cNvPr>
          <p:cNvSpPr>
            <a:spLocks noGrp="1"/>
          </p:cNvSpPr>
          <p:nvPr>
            <p:ph type="chart" sz="quarter" idx="1008" hasCustomPrompt="1"/>
          </p:nvPr>
        </p:nvSpPr>
        <p:spPr>
          <a:xfrm>
            <a:off x="6273500" y="901700"/>
            <a:ext cx="5270500" cy="500380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nl-NL"/>
              <a:t>[Klik op het pictogram om een grafiek in te voegen]</a:t>
            </a:r>
          </a:p>
        </p:txBody>
      </p:sp>
      <p:sp>
        <p:nvSpPr>
          <p:cNvPr id="21" name="Titel 3">
            <a:extLst>
              <a:ext uri="{FF2B5EF4-FFF2-40B4-BE49-F238E27FC236}">
                <a16:creationId xmlns:a16="http://schemas.microsoft.com/office/drawing/2014/main" id="{F548B06A-1846-F441-AE2D-B2B42923CF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4313883" cy="976633"/>
          </a:xfrm>
        </p:spPr>
        <p:txBody>
          <a:bodyPr/>
          <a:lstStyle/>
          <a:p>
            <a:pPr lvl="0"/>
            <a:r>
              <a:rPr lang="nl-NL"/>
              <a:t>Tekst pagina </a:t>
            </a:r>
            <a:r>
              <a:rPr lang="nl-NL" b="1">
                <a:latin typeface="Roboto Condensed" panose="02000000000000000000" pitchFamily="2" charset="0"/>
                <a:ea typeface="Roboto Condensed" panose="02000000000000000000" pitchFamily="2" charset="0"/>
              </a:rPr>
              <a:t>Met één object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31725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, grafiek zonde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6">
            <a:extLst>
              <a:ext uri="{FF2B5EF4-FFF2-40B4-BE49-F238E27FC236}">
                <a16:creationId xmlns:a16="http://schemas.microsoft.com/office/drawing/2014/main" id="{86E1ED0D-B9AC-FD49-ACDE-113145B6AD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701" r="675" b="1701"/>
          <a:stretch/>
        </p:blipFill>
        <p:spPr>
          <a:xfrm>
            <a:off x="5225143" y="0"/>
            <a:ext cx="6966857" cy="6858000"/>
          </a:xfrm>
          <a:prstGeom prst="rect">
            <a:avLst/>
          </a:prstGeom>
        </p:spPr>
      </p:pic>
      <p:sp>
        <p:nvSpPr>
          <p:cNvPr id="9" name="Chart Placeholder 17">
            <a:extLst>
              <a:ext uri="{FF2B5EF4-FFF2-40B4-BE49-F238E27FC236}">
                <a16:creationId xmlns:a16="http://schemas.microsoft.com/office/drawing/2014/main" id="{9B7F1C84-2BB2-7641-8425-915F48BC7022}"/>
              </a:ext>
            </a:extLst>
          </p:cNvPr>
          <p:cNvSpPr>
            <a:spLocks noGrp="1"/>
          </p:cNvSpPr>
          <p:nvPr>
            <p:ph type="chart" sz="quarter" idx="1008" hasCustomPrompt="1"/>
          </p:nvPr>
        </p:nvSpPr>
        <p:spPr>
          <a:xfrm>
            <a:off x="6273500" y="901700"/>
            <a:ext cx="5270500" cy="500380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nl-NL"/>
              <a:t>[Klik op het pictogram om een grafiek in te voegen]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99A6BE-E335-FD40-AE87-E371F43FE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11" name="Tijdelijke aanduiding voor tekst 21">
            <a:extLst>
              <a:ext uri="{FF2B5EF4-FFF2-40B4-BE49-F238E27FC236}">
                <a16:creationId xmlns:a16="http://schemas.microsoft.com/office/drawing/2014/main" id="{29EE709F-C9CF-224A-AD2F-28441FD39486}"/>
              </a:ext>
            </a:extLst>
          </p:cNvPr>
          <p:cNvSpPr>
            <a:spLocks noGrp="1"/>
          </p:cNvSpPr>
          <p:nvPr>
            <p:ph type="body" sz="quarter" idx="1006"/>
          </p:nvPr>
        </p:nvSpPr>
        <p:spPr>
          <a:xfrm>
            <a:off x="648000" y="901701"/>
            <a:ext cx="4392000" cy="5092700"/>
          </a:xfrm>
        </p:spPr>
        <p:txBody>
          <a:bodyPr/>
          <a:lstStyle>
            <a:lvl1pPr marL="342000" indent="-342000">
              <a:defRPr sz="1400">
                <a:latin typeface="+mn-lt"/>
              </a:defRPr>
            </a:lvl1pPr>
          </a:lstStyle>
          <a:p>
            <a:pPr marL="0" indent="0">
              <a:buNone/>
            </a:pPr>
            <a:r>
              <a:rPr lang="nl-NL" err="1"/>
              <a:t>Lorem</a:t>
            </a:r>
            <a:r>
              <a:rPr lang="nl-NL"/>
              <a:t> </a:t>
            </a:r>
            <a:r>
              <a:rPr lang="nl-NL" err="1"/>
              <a:t>ipsum</a:t>
            </a:r>
            <a:r>
              <a:rPr lang="nl-NL"/>
              <a:t> </a:t>
            </a:r>
            <a:r>
              <a:rPr lang="nl-NL" err="1"/>
              <a:t>dolor</a:t>
            </a:r>
            <a:r>
              <a:rPr lang="nl-NL"/>
              <a:t> </a:t>
            </a:r>
            <a:r>
              <a:rPr lang="nl-NL" err="1"/>
              <a:t>sit</a:t>
            </a:r>
            <a:r>
              <a:rPr lang="nl-NL"/>
              <a:t> </a:t>
            </a:r>
            <a:r>
              <a:rPr lang="nl-NL" err="1"/>
              <a:t>amet</a:t>
            </a:r>
            <a:r>
              <a:rPr lang="nl-NL"/>
              <a:t>, </a:t>
            </a:r>
            <a:r>
              <a:rPr lang="nl-NL" err="1"/>
              <a:t>consectetuer</a:t>
            </a:r>
            <a:r>
              <a:rPr lang="nl-NL"/>
              <a:t> </a:t>
            </a:r>
            <a:r>
              <a:rPr lang="nl-NL" err="1"/>
              <a:t>adipiscing</a:t>
            </a:r>
            <a:r>
              <a:rPr lang="nl-NL"/>
              <a:t> </a:t>
            </a:r>
            <a:r>
              <a:rPr lang="nl-NL" err="1"/>
              <a:t>elit</a:t>
            </a:r>
            <a:r>
              <a:rPr lang="nl-NL"/>
              <a:t>. </a:t>
            </a:r>
            <a:r>
              <a:rPr lang="nl-NL" err="1"/>
              <a:t>Aenean</a:t>
            </a:r>
            <a:r>
              <a:rPr lang="nl-NL"/>
              <a:t> commodo </a:t>
            </a:r>
            <a:r>
              <a:rPr lang="nl-NL" err="1"/>
              <a:t>ligula</a:t>
            </a:r>
            <a:r>
              <a:rPr lang="nl-NL"/>
              <a:t> </a:t>
            </a:r>
            <a:r>
              <a:rPr lang="nl-NL" err="1"/>
              <a:t>eget</a:t>
            </a:r>
            <a:r>
              <a:rPr lang="nl-NL"/>
              <a:t> </a:t>
            </a:r>
            <a:r>
              <a:rPr lang="nl-NL" err="1"/>
              <a:t>dolor</a:t>
            </a:r>
            <a:r>
              <a:rPr lang="nl-NL"/>
              <a:t>. </a:t>
            </a:r>
            <a:r>
              <a:rPr lang="nl-NL" err="1"/>
              <a:t>Aenean</a:t>
            </a:r>
            <a:r>
              <a:rPr lang="nl-NL"/>
              <a:t> massa. Cum </a:t>
            </a:r>
            <a:r>
              <a:rPr lang="nl-NL" err="1"/>
              <a:t>sociis</a:t>
            </a:r>
            <a:r>
              <a:rPr lang="nl-NL"/>
              <a:t> </a:t>
            </a:r>
            <a:r>
              <a:rPr lang="nl-NL" err="1"/>
              <a:t>natoque</a:t>
            </a:r>
            <a:r>
              <a:rPr lang="nl-NL"/>
              <a:t> </a:t>
            </a:r>
            <a:r>
              <a:rPr lang="nl-NL" err="1"/>
              <a:t>penatibus</a:t>
            </a:r>
            <a:r>
              <a:rPr lang="nl-NL"/>
              <a:t> et </a:t>
            </a:r>
            <a:r>
              <a:rPr lang="nl-NL" err="1"/>
              <a:t>magnis</a:t>
            </a:r>
            <a:r>
              <a:rPr lang="nl-NL"/>
              <a:t> dis </a:t>
            </a:r>
            <a:r>
              <a:rPr lang="nl-NL" err="1"/>
              <a:t>parturient</a:t>
            </a:r>
            <a:r>
              <a:rPr lang="nl-NL"/>
              <a:t> </a:t>
            </a:r>
            <a:r>
              <a:rPr lang="nl-NL" err="1"/>
              <a:t>montes</a:t>
            </a:r>
            <a:r>
              <a:rPr lang="nl-NL"/>
              <a:t>, </a:t>
            </a:r>
            <a:r>
              <a:rPr lang="nl-NL" err="1"/>
              <a:t>nascetur</a:t>
            </a:r>
            <a:r>
              <a:rPr lang="nl-NL"/>
              <a:t> </a:t>
            </a:r>
            <a:r>
              <a:rPr lang="nl-NL" err="1"/>
              <a:t>ridiculus</a:t>
            </a:r>
            <a:r>
              <a:rPr lang="nl-NL"/>
              <a:t> mus. </a:t>
            </a:r>
            <a:r>
              <a:rPr lang="nl-NL" err="1"/>
              <a:t>Donec</a:t>
            </a:r>
            <a:r>
              <a:rPr lang="nl-NL"/>
              <a:t> </a:t>
            </a:r>
            <a:r>
              <a:rPr lang="nl-NL" err="1"/>
              <a:t>quam</a:t>
            </a:r>
            <a:r>
              <a:rPr lang="nl-NL"/>
              <a:t> </a:t>
            </a:r>
            <a:r>
              <a:rPr lang="nl-NL" err="1"/>
              <a:t>felis</a:t>
            </a:r>
            <a:r>
              <a:rPr lang="nl-NL"/>
              <a:t>, </a:t>
            </a:r>
            <a:r>
              <a:rPr lang="nl-NL" err="1"/>
              <a:t>ultricies</a:t>
            </a:r>
            <a:r>
              <a:rPr lang="nl-NL"/>
              <a:t> </a:t>
            </a:r>
            <a:r>
              <a:rPr lang="nl-NL" err="1"/>
              <a:t>nec</a:t>
            </a:r>
            <a:r>
              <a:rPr lang="nl-NL"/>
              <a:t>, </a:t>
            </a:r>
            <a:r>
              <a:rPr lang="nl-NL" err="1"/>
              <a:t>pellentesque</a:t>
            </a:r>
            <a:r>
              <a:rPr lang="nl-NL"/>
              <a:t> </a:t>
            </a:r>
            <a:r>
              <a:rPr lang="nl-NL" err="1"/>
              <a:t>eu</a:t>
            </a:r>
            <a:r>
              <a:rPr lang="nl-NL"/>
              <a:t>, </a:t>
            </a:r>
            <a:r>
              <a:rPr lang="nl-NL" err="1"/>
              <a:t>pretium</a:t>
            </a:r>
            <a:r>
              <a:rPr lang="nl-NL"/>
              <a:t> </a:t>
            </a:r>
            <a:r>
              <a:rPr lang="nl-NL" err="1"/>
              <a:t>quis</a:t>
            </a:r>
            <a:r>
              <a:rPr lang="nl-NL"/>
              <a:t>, </a:t>
            </a:r>
            <a:r>
              <a:rPr lang="nl-NL" err="1"/>
              <a:t>sem</a:t>
            </a:r>
            <a:r>
              <a:rPr lang="nl-NL"/>
              <a:t>. </a:t>
            </a:r>
            <a:r>
              <a:rPr lang="nl-NL" err="1"/>
              <a:t>Nulla</a:t>
            </a:r>
            <a:r>
              <a:rPr lang="nl-NL"/>
              <a:t> </a:t>
            </a:r>
            <a:r>
              <a:rPr lang="nl-NL" err="1"/>
              <a:t>consequat</a:t>
            </a:r>
            <a:r>
              <a:rPr lang="nl-NL"/>
              <a:t> massa </a:t>
            </a:r>
            <a:r>
              <a:rPr lang="nl-NL" err="1"/>
              <a:t>quis</a:t>
            </a:r>
            <a:r>
              <a:rPr lang="nl-NL"/>
              <a:t> </a:t>
            </a:r>
            <a:r>
              <a:rPr lang="nl-NL" err="1"/>
              <a:t>enim</a:t>
            </a:r>
            <a:r>
              <a:rPr lang="nl-NL"/>
              <a:t>. </a:t>
            </a:r>
            <a:r>
              <a:rPr lang="nl-NL" err="1"/>
              <a:t>Donec</a:t>
            </a:r>
            <a:r>
              <a:rPr lang="nl-NL"/>
              <a:t> pede </a:t>
            </a:r>
            <a:r>
              <a:rPr lang="nl-NL" err="1"/>
              <a:t>justo</a:t>
            </a:r>
            <a:r>
              <a:rPr lang="nl-NL"/>
              <a:t>, </a:t>
            </a:r>
            <a:r>
              <a:rPr lang="nl-NL" err="1"/>
              <a:t>fringilla</a:t>
            </a:r>
            <a:r>
              <a:rPr lang="nl-NL"/>
              <a:t> vel, </a:t>
            </a:r>
            <a:r>
              <a:rPr lang="nl-NL" err="1"/>
              <a:t>aliquet</a:t>
            </a:r>
            <a:r>
              <a:rPr lang="nl-NL"/>
              <a:t> </a:t>
            </a:r>
            <a:r>
              <a:rPr lang="nl-NL" err="1"/>
              <a:t>nec</a:t>
            </a:r>
            <a:r>
              <a:rPr lang="nl-NL"/>
              <a:t>, </a:t>
            </a:r>
            <a:r>
              <a:rPr lang="nl-NL" err="1"/>
              <a:t>vulputate</a:t>
            </a:r>
            <a:r>
              <a:rPr lang="nl-NL"/>
              <a:t> </a:t>
            </a:r>
            <a:r>
              <a:rPr lang="nl-NL" err="1"/>
              <a:t>eget</a:t>
            </a:r>
            <a:r>
              <a:rPr lang="nl-NL"/>
              <a:t>, </a:t>
            </a:r>
            <a:r>
              <a:rPr lang="nl-NL" err="1"/>
              <a:t>arcu</a:t>
            </a:r>
            <a:r>
              <a:rPr lang="nl-NL"/>
              <a:t>. In </a:t>
            </a:r>
            <a:r>
              <a:rPr lang="nl-NL" err="1"/>
              <a:t>enim</a:t>
            </a:r>
            <a:r>
              <a:rPr lang="nl-NL"/>
              <a:t> </a:t>
            </a:r>
            <a:r>
              <a:rPr lang="nl-NL" err="1"/>
              <a:t>justo</a:t>
            </a:r>
            <a:r>
              <a:rPr lang="nl-NL"/>
              <a:t>, </a:t>
            </a:r>
            <a:r>
              <a:rPr lang="nl-NL" err="1"/>
              <a:t>rhoncus</a:t>
            </a:r>
            <a:r>
              <a:rPr lang="nl-NL"/>
              <a:t> ut, </a:t>
            </a:r>
            <a:r>
              <a:rPr lang="nl-NL" err="1"/>
              <a:t>imperdiet</a:t>
            </a:r>
            <a:r>
              <a:rPr lang="nl-NL"/>
              <a:t> a, </a:t>
            </a:r>
            <a:r>
              <a:rPr lang="nl-NL" err="1"/>
              <a:t>venenatis</a:t>
            </a:r>
            <a:r>
              <a:rPr lang="nl-NL"/>
              <a:t> vitae, </a:t>
            </a:r>
            <a:r>
              <a:rPr lang="nl-NL" err="1"/>
              <a:t>justo</a:t>
            </a:r>
            <a:r>
              <a:rPr lang="nl-NL"/>
              <a:t>. </a:t>
            </a:r>
            <a:r>
              <a:rPr lang="nl-NL" err="1"/>
              <a:t>Nullam</a:t>
            </a:r>
            <a:r>
              <a:rPr lang="nl-NL"/>
              <a:t> dictum </a:t>
            </a:r>
            <a:r>
              <a:rPr lang="nl-NL" err="1"/>
              <a:t>felis</a:t>
            </a:r>
            <a:r>
              <a:rPr lang="nl-NL"/>
              <a:t> </a:t>
            </a:r>
            <a:r>
              <a:rPr lang="nl-NL" err="1"/>
              <a:t>eu</a:t>
            </a:r>
            <a:r>
              <a:rPr lang="nl-NL"/>
              <a:t> pede </a:t>
            </a:r>
            <a:r>
              <a:rPr lang="nl-NL" err="1"/>
              <a:t>mollis</a:t>
            </a:r>
            <a:r>
              <a:rPr lang="nl-NL"/>
              <a:t> </a:t>
            </a:r>
            <a:r>
              <a:rPr lang="nl-NL" err="1"/>
              <a:t>pretium</a:t>
            </a:r>
            <a:r>
              <a:rPr lang="nl-NL"/>
              <a:t>. Integer </a:t>
            </a:r>
            <a:r>
              <a:rPr lang="nl-NL" err="1"/>
              <a:t>tincidunt</a:t>
            </a:r>
            <a:r>
              <a:rPr lang="nl-NL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65387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kst, grafiek (klei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7C5C84-E4B4-9449-B1B3-2D94296A7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31B7F0E2-EBDB-5242-885F-CA97BA81AF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1909332"/>
            <a:ext cx="7392216" cy="3744000"/>
          </a:xfrm>
        </p:spPr>
        <p:txBody>
          <a:bodyPr/>
          <a:lstStyle>
            <a:lvl1pPr marL="342000" indent="-342000">
              <a:defRPr sz="1400">
                <a:latin typeface="+mn-lt"/>
              </a:defRPr>
            </a:lvl1pPr>
          </a:lstStyle>
          <a:p>
            <a:pPr marL="0" indent="0">
              <a:buNone/>
            </a:pPr>
            <a:r>
              <a:rPr lang="nl-NL"/>
              <a:t>[Type je tekst hier]</a:t>
            </a: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149A6D13-2869-124F-80BD-7346DC7A3C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60511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Tekst pagina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een grafiek</a:t>
            </a:r>
            <a:endParaRPr lang="nl-NL" sz="360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7310844-1790-D94E-BAEE-98ACFB3449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8" name="Chart Placeholder 6">
            <a:extLst>
              <a:ext uri="{FF2B5EF4-FFF2-40B4-BE49-F238E27FC236}">
                <a16:creationId xmlns:a16="http://schemas.microsoft.com/office/drawing/2014/main" id="{74B185F8-0AED-DA4D-A9BB-CB412B218325}"/>
              </a:ext>
            </a:extLst>
          </p:cNvPr>
          <p:cNvSpPr>
            <a:spLocks noGrp="1"/>
          </p:cNvSpPr>
          <p:nvPr>
            <p:ph type="chart" sz="quarter" idx="1005" hasCustomPrompt="1"/>
          </p:nvPr>
        </p:nvSpPr>
        <p:spPr>
          <a:xfrm>
            <a:off x="8235950" y="1910007"/>
            <a:ext cx="3779838" cy="37433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nl-NL"/>
              <a:t>[Klik op het pictogram om een grafiek in te voegen]</a:t>
            </a:r>
          </a:p>
        </p:txBody>
      </p:sp>
    </p:spTree>
    <p:extLst>
      <p:ext uri="{BB962C8B-B14F-4D97-AF65-F5344CB8AC3E}">
        <p14:creationId xmlns:p14="http://schemas.microsoft.com/office/powerpoint/2010/main" val="16091394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3 grafieken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 noSelect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14" name="Tijdelijke aanduiding voor tekst 3"/>
          <p:cNvSpPr>
            <a:spLocks noGrp="1" noSelect="1"/>
          </p:cNvSpPr>
          <p:nvPr>
            <p:ph type="body" sz="quarter" idx="18" hasCustomPrompt="1"/>
          </p:nvPr>
        </p:nvSpPr>
        <p:spPr bwMode="gray">
          <a:xfrm>
            <a:off x="8328516" y="4417620"/>
            <a:ext cx="2412000" cy="1588550"/>
          </a:xfrm>
        </p:spPr>
        <p:txBody>
          <a:bodyPr/>
          <a:lstStyle>
            <a:lvl1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1pPr>
            <a:lvl2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2pPr>
            <a:lvl3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3pPr>
            <a:lvl4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b="0">
                <a:solidFill>
                  <a:schemeClr val="tx1"/>
                </a:solidFill>
                <a:latin typeface="+mn-lt"/>
              </a:defRPr>
            </a:lvl4pPr>
            <a:lvl5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5pPr>
            <a:lvl6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6pPr>
            <a:lvl7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7pPr>
            <a:lvl8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8pPr>
            <a:lvl9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9pPr>
          </a:lstStyle>
          <a:p>
            <a:pPr lvl="0"/>
            <a:r>
              <a:rPr lang="nl-NL" noProof="1"/>
              <a:t>[Tekst (accent= Selecteer tekst, maak deze Roboto vet)]</a:t>
            </a:r>
            <a:endParaRPr lang="nl-NL"/>
          </a:p>
        </p:txBody>
      </p:sp>
      <p:sp>
        <p:nvSpPr>
          <p:cNvPr id="13" name="Tijdelijke aanduiding voor tekst 2"/>
          <p:cNvSpPr>
            <a:spLocks noGrp="1" noSelect="1"/>
          </p:cNvSpPr>
          <p:nvPr>
            <p:ph type="body" sz="quarter" idx="17" hasCustomPrompt="1"/>
          </p:nvPr>
        </p:nvSpPr>
        <p:spPr bwMode="gray">
          <a:xfrm>
            <a:off x="4764120" y="4417620"/>
            <a:ext cx="2412000" cy="1588550"/>
          </a:xfrm>
        </p:spPr>
        <p:txBody>
          <a:bodyPr/>
          <a:lstStyle>
            <a:lvl1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1pPr>
            <a:lvl2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2pPr>
            <a:lvl3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3pPr>
            <a:lvl4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b="0">
                <a:solidFill>
                  <a:schemeClr val="tx1"/>
                </a:solidFill>
                <a:latin typeface="+mn-lt"/>
              </a:defRPr>
            </a:lvl4pPr>
            <a:lvl5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5pPr>
            <a:lvl6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6pPr>
            <a:lvl7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7pPr>
            <a:lvl8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8pPr>
            <a:lvl9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9pPr>
          </a:lstStyle>
          <a:p>
            <a:pPr lvl="0"/>
            <a:r>
              <a:rPr lang="nl-NL" noProof="1"/>
              <a:t>[Tekst (accent= Selecteer tekst, maak deze Roboto vet)]</a:t>
            </a:r>
            <a:endParaRPr lang="nl-NL"/>
          </a:p>
        </p:txBody>
      </p:sp>
      <p:sp>
        <p:nvSpPr>
          <p:cNvPr id="12" name="Tijdelijke aanduiding voor tekst 1 (JU-Free)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643647" y="4417620"/>
            <a:ext cx="2412000" cy="1588550"/>
          </a:xfrm>
        </p:spPr>
        <p:txBody>
          <a:bodyPr/>
          <a:lstStyle>
            <a:lvl1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1pPr>
            <a:lvl2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2pPr>
            <a:lvl3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3pPr>
            <a:lvl4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b="0">
                <a:solidFill>
                  <a:schemeClr val="tx1"/>
                </a:solidFill>
                <a:latin typeface="+mn-lt"/>
              </a:defRPr>
            </a:lvl4pPr>
            <a:lvl5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5pPr>
            <a:lvl6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6pPr>
            <a:lvl7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7pPr>
            <a:lvl8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8pPr>
            <a:lvl9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9pPr>
          </a:lstStyle>
          <a:p>
            <a:pPr lvl="0"/>
            <a:r>
              <a:rPr lang="nl-NL" noProof="1"/>
              <a:t>[Tekst (accent= Selecteer tekst, maak deze Roboto vet)]</a:t>
            </a:r>
          </a:p>
          <a:p>
            <a:pPr lvl="0"/>
            <a:r>
              <a:rPr lang="nl-NL" noProof="1"/>
              <a:t>JU-LEVEL1= Standaard</a:t>
            </a:r>
          </a:p>
          <a:p>
            <a:pPr lvl="0"/>
            <a:endParaRPr lang="nl-NL"/>
          </a:p>
        </p:txBody>
      </p:sp>
      <p:sp>
        <p:nvSpPr>
          <p:cNvPr id="18" name="Ovaal 3"/>
          <p:cNvSpPr>
            <a:spLocks noSelect="1"/>
          </p:cNvSpPr>
          <p:nvPr userDrawn="1"/>
        </p:nvSpPr>
        <p:spPr bwMode="gray">
          <a:xfrm>
            <a:off x="8552780" y="2108782"/>
            <a:ext cx="1866081" cy="1866081"/>
          </a:xfrm>
          <a:prstGeom prst="ellipse">
            <a:avLst/>
          </a:prstGeom>
          <a:noFill/>
          <a:ln w="28575">
            <a:solidFill>
              <a:srgbClr val="F58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Ovaal 2"/>
          <p:cNvSpPr>
            <a:spLocks noSelect="1"/>
          </p:cNvSpPr>
          <p:nvPr userDrawn="1"/>
        </p:nvSpPr>
        <p:spPr bwMode="gray">
          <a:xfrm>
            <a:off x="5010132" y="2108727"/>
            <a:ext cx="1866081" cy="1866081"/>
          </a:xfrm>
          <a:prstGeom prst="ellipse">
            <a:avLst/>
          </a:prstGeom>
          <a:noFill/>
          <a:ln w="28575">
            <a:solidFill>
              <a:srgbClr val="F58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Ovaal 1"/>
          <p:cNvSpPr>
            <a:spLocks noSelect="1"/>
          </p:cNvSpPr>
          <p:nvPr userDrawn="1"/>
        </p:nvSpPr>
        <p:spPr bwMode="gray">
          <a:xfrm>
            <a:off x="1871278" y="2121739"/>
            <a:ext cx="1866081" cy="1866081"/>
          </a:xfrm>
          <a:prstGeom prst="ellipse">
            <a:avLst/>
          </a:prstGeom>
          <a:noFill/>
          <a:ln w="28575">
            <a:solidFill>
              <a:srgbClr val="F58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ijdelijke aanduiding voor grafiek 3"/>
          <p:cNvSpPr>
            <a:spLocks noGrp="1" noSelect="1"/>
          </p:cNvSpPr>
          <p:nvPr>
            <p:ph type="chart" sz="quarter" idx="16" hasCustomPrompt="1"/>
          </p:nvPr>
        </p:nvSpPr>
        <p:spPr bwMode="gray">
          <a:xfrm>
            <a:off x="8328248" y="1880449"/>
            <a:ext cx="2412268" cy="241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[Grafiek]</a:t>
            </a:r>
          </a:p>
        </p:txBody>
      </p:sp>
      <p:sp>
        <p:nvSpPr>
          <p:cNvPr id="10" name="Tijdelijke aanduiding voor grafiek 2"/>
          <p:cNvSpPr>
            <a:spLocks noGrp="1" noSelect="1"/>
          </p:cNvSpPr>
          <p:nvPr>
            <p:ph type="chart" sz="quarter" idx="15" hasCustomPrompt="1"/>
          </p:nvPr>
        </p:nvSpPr>
        <p:spPr bwMode="gray">
          <a:xfrm>
            <a:off x="4763852" y="1880449"/>
            <a:ext cx="2412268" cy="241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[Grafiek]</a:t>
            </a:r>
          </a:p>
        </p:txBody>
      </p:sp>
      <p:sp>
        <p:nvSpPr>
          <p:cNvPr id="6" name="Tijdelijke aanduiding voor grafiek 1"/>
          <p:cNvSpPr>
            <a:spLocks noGrp="1" noSelect="1"/>
          </p:cNvSpPr>
          <p:nvPr>
            <p:ph type="chart" sz="quarter" idx="14" hasCustomPrompt="1"/>
          </p:nvPr>
        </p:nvSpPr>
        <p:spPr bwMode="gray">
          <a:xfrm>
            <a:off x="1643379" y="1880449"/>
            <a:ext cx="2412268" cy="241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[Grafiek]</a:t>
            </a:r>
          </a:p>
        </p:txBody>
      </p:sp>
      <p:sp>
        <p:nvSpPr>
          <p:cNvPr id="17" name="%3"/>
          <p:cNvSpPr>
            <a:spLocks noGrp="1" noSelect="1"/>
          </p:cNvSpPr>
          <p:nvPr>
            <p:ph type="body" sz="quarter" idx="21" hasCustomPrompt="1"/>
          </p:nvPr>
        </p:nvSpPr>
        <p:spPr bwMode="gray">
          <a:xfrm>
            <a:off x="8670286" y="2718000"/>
            <a:ext cx="1728192" cy="828092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 b="0">
                <a:solidFill>
                  <a:schemeClr val="accent4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9pPr>
          </a:lstStyle>
          <a:p>
            <a:pPr lvl="0"/>
            <a:r>
              <a:rPr lang="nl-NL" noProof="1"/>
              <a:t>[%]</a:t>
            </a:r>
          </a:p>
        </p:txBody>
      </p:sp>
      <p:sp>
        <p:nvSpPr>
          <p:cNvPr id="16" name="%2"/>
          <p:cNvSpPr>
            <a:spLocks noGrp="1" noSelect="1"/>
          </p:cNvSpPr>
          <p:nvPr>
            <p:ph type="body" sz="quarter" idx="20" hasCustomPrompt="1"/>
          </p:nvPr>
        </p:nvSpPr>
        <p:spPr bwMode="gray">
          <a:xfrm>
            <a:off x="5105890" y="2718000"/>
            <a:ext cx="1728192" cy="828092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 b="0">
                <a:solidFill>
                  <a:schemeClr val="accent4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9pPr>
          </a:lstStyle>
          <a:p>
            <a:pPr lvl="0"/>
            <a:r>
              <a:rPr lang="nl-NL" noProof="1"/>
              <a:t>[%]</a:t>
            </a:r>
          </a:p>
        </p:txBody>
      </p:sp>
      <p:sp>
        <p:nvSpPr>
          <p:cNvPr id="15" name="%1"/>
          <p:cNvSpPr>
            <a:spLocks noGrp="1" noSelect="1"/>
          </p:cNvSpPr>
          <p:nvPr>
            <p:ph type="body" sz="quarter" idx="19" hasCustomPrompt="1"/>
          </p:nvPr>
        </p:nvSpPr>
        <p:spPr bwMode="gray">
          <a:xfrm>
            <a:off x="1985417" y="2718000"/>
            <a:ext cx="1728192" cy="828092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 b="0">
                <a:solidFill>
                  <a:schemeClr val="accent4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9pPr>
          </a:lstStyle>
          <a:p>
            <a:pPr lvl="0"/>
            <a:r>
              <a:rPr lang="nl-NL" noProof="1"/>
              <a:t>[%]</a:t>
            </a:r>
          </a:p>
        </p:txBody>
      </p:sp>
      <p:sp>
        <p:nvSpPr>
          <p:cNvPr id="2" name="Titel 1"/>
          <p:cNvSpPr>
            <a:spLocks noGrp="1" noSelect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nl-NL" noProof="1"/>
              <a:t>[titel]</a:t>
            </a:r>
            <a:endParaRPr lang="nl-NL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E9332AC-2ECC-4206-A366-FA2543290FCD}"/>
              </a:ext>
            </a:extLst>
          </p:cNvPr>
          <p:cNvSpPr>
            <a:spLocks noGrp="1" noSelect="1"/>
          </p:cNvSpPr>
          <p:nvPr>
            <p:ph type="body" sz="quarter" idx="1004" hasCustomPrompt="1"/>
          </p:nvPr>
        </p:nvSpPr>
        <p:spPr>
          <a:xfrm>
            <a:off x="-2689583" y="592224"/>
            <a:ext cx="2628899" cy="1720651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Het </a:t>
            </a:r>
            <a:r>
              <a:rPr lang="nl-NL" err="1"/>
              <a:t>titelvak</a:t>
            </a:r>
            <a:r>
              <a:rPr lang="nl-NL"/>
              <a:t> is opgemaakt in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light.</a:t>
            </a:r>
            <a:br>
              <a:rPr lang="nl-NL"/>
            </a:br>
            <a:r>
              <a:rPr lang="nl-NL"/>
              <a:t>Om woorden te accentueren: kies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</a:t>
            </a:r>
            <a:r>
              <a:rPr lang="nl-NL" err="1"/>
              <a:t>bold</a:t>
            </a:r>
            <a:endParaRPr lang="nl-NL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4E6AD3E-5A18-4E3C-A9B3-BC57E0F3B7EA}"/>
              </a:ext>
            </a:extLst>
          </p:cNvPr>
          <p:cNvSpPr>
            <a:spLocks noGrp="1" noSelect="1"/>
          </p:cNvSpPr>
          <p:nvPr>
            <p:ph type="body" sz="quarter" idx="1005" hasCustomPrompt="1"/>
          </p:nvPr>
        </p:nvSpPr>
        <p:spPr>
          <a:xfrm>
            <a:off x="-2689583" y="4426527"/>
            <a:ext cx="2628898" cy="1720651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Deze tekstvakken zijn ook opgemaakt in </a:t>
            </a:r>
            <a:r>
              <a:rPr lang="nl-NL" err="1"/>
              <a:t>Roboto</a:t>
            </a:r>
            <a:r>
              <a:rPr lang="nl-NL"/>
              <a:t> light.</a:t>
            </a:r>
            <a:br>
              <a:rPr lang="nl-NL"/>
            </a:br>
            <a:r>
              <a:rPr lang="nl-NL"/>
              <a:t>Om woorden te accentueren: kies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bold</a:t>
            </a:r>
            <a:endParaRPr lang="nl-NL"/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E967FE3F-E82E-2142-8498-58EBD0C3DAF0}"/>
              </a:ext>
            </a:extLst>
          </p:cNvPr>
          <p:cNvSpPr>
            <a:spLocks noGrp="1"/>
          </p:cNvSpPr>
          <p:nvPr>
            <p:ph type="body" sz="quarter" idx="1006" hasCustomPrompt="1"/>
          </p:nvPr>
        </p:nvSpPr>
        <p:spPr>
          <a:xfrm>
            <a:off x="647700" y="1031975"/>
            <a:ext cx="6375400" cy="457200"/>
          </a:xfrm>
        </p:spPr>
        <p:txBody>
          <a:bodyPr/>
          <a:lstStyle/>
          <a:p>
            <a:pPr lvl="3" indent="-342000"/>
            <a:r>
              <a:rPr lang="nl-NL" sz="2200" b="0">
                <a:solidFill>
                  <a:srgbClr val="F5822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38989546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 + 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 noSelect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D8BA6238-2457-3F4A-A3BA-107E2F8E19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/>
          <a:p>
            <a:pPr lvl="0"/>
            <a:r>
              <a:rPr lang="nl-NL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Titel</a:t>
            </a:r>
            <a:endParaRPr lang="nl-NL" b="1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0C21573-872B-3346-A63C-6AC6C192C2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24911937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dia">
    <p:bg bwMode="gray">
      <p:bgPr>
        <a:solidFill>
          <a:srgbClr val="F582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ogo achtergrond"/>
          <p:cNvSpPr>
            <a:spLocks noSelect="1"/>
          </p:cNvSpPr>
          <p:nvPr userDrawn="1"/>
        </p:nvSpPr>
        <p:spPr bwMode="gray">
          <a:xfrm>
            <a:off x="-12815" y="536805"/>
            <a:ext cx="2448000" cy="540000"/>
          </a:xfrm>
          <a:custGeom>
            <a:avLst/>
            <a:gdLst>
              <a:gd name="T0" fmla="*/ 172 w 1255"/>
              <a:gd name="T1" fmla="*/ 56 h 277"/>
              <a:gd name="T2" fmla="*/ 0 w 1255"/>
              <a:gd name="T3" fmla="*/ 56 h 277"/>
              <a:gd name="T4" fmla="*/ 0 w 1255"/>
              <a:gd name="T5" fmla="*/ 221 h 277"/>
              <a:gd name="T6" fmla="*/ 176 w 1255"/>
              <a:gd name="T7" fmla="*/ 221 h 277"/>
              <a:gd name="T8" fmla="*/ 196 w 1255"/>
              <a:gd name="T9" fmla="*/ 277 h 277"/>
              <a:gd name="T10" fmla="*/ 350 w 1255"/>
              <a:gd name="T11" fmla="*/ 221 h 277"/>
              <a:gd name="T12" fmla="*/ 1255 w 1255"/>
              <a:gd name="T13" fmla="*/ 221 h 277"/>
              <a:gd name="T14" fmla="*/ 1255 w 1255"/>
              <a:gd name="T15" fmla="*/ 56 h 277"/>
              <a:gd name="T16" fmla="*/ 346 w 1255"/>
              <a:gd name="T17" fmla="*/ 56 h 277"/>
              <a:gd name="T18" fmla="*/ 326 w 1255"/>
              <a:gd name="T19" fmla="*/ 0 h 277"/>
              <a:gd name="T20" fmla="*/ 172 w 1255"/>
              <a:gd name="T21" fmla="*/ 56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55" h="277">
                <a:moveTo>
                  <a:pt x="172" y="56"/>
                </a:moveTo>
                <a:lnTo>
                  <a:pt x="0" y="56"/>
                </a:lnTo>
                <a:lnTo>
                  <a:pt x="0" y="221"/>
                </a:lnTo>
                <a:lnTo>
                  <a:pt x="176" y="221"/>
                </a:lnTo>
                <a:lnTo>
                  <a:pt x="196" y="277"/>
                </a:lnTo>
                <a:lnTo>
                  <a:pt x="350" y="221"/>
                </a:lnTo>
                <a:lnTo>
                  <a:pt x="1255" y="221"/>
                </a:lnTo>
                <a:lnTo>
                  <a:pt x="1255" y="56"/>
                </a:lnTo>
                <a:lnTo>
                  <a:pt x="346" y="56"/>
                </a:lnTo>
                <a:lnTo>
                  <a:pt x="326" y="0"/>
                </a:lnTo>
                <a:lnTo>
                  <a:pt x="172" y="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6" name="Logo tekst"/>
          <p:cNvSpPr>
            <a:spLocks noSelect="1"/>
          </p:cNvSpPr>
          <p:nvPr userDrawn="1"/>
        </p:nvSpPr>
        <p:spPr bwMode="gray">
          <a:xfrm>
            <a:off x="312893" y="578502"/>
            <a:ext cx="1882800" cy="417600"/>
          </a:xfrm>
          <a:custGeom>
            <a:avLst/>
            <a:gdLst>
              <a:gd name="T0" fmla="*/ 12 w 1930"/>
              <a:gd name="T1" fmla="*/ 292 h 428"/>
              <a:gd name="T2" fmla="*/ 1064 w 1930"/>
              <a:gd name="T3" fmla="*/ 223 h 428"/>
              <a:gd name="T4" fmla="*/ 821 w 1930"/>
              <a:gd name="T5" fmla="*/ 366 h 428"/>
              <a:gd name="T6" fmla="*/ 916 w 1930"/>
              <a:gd name="T7" fmla="*/ 83 h 428"/>
              <a:gd name="T8" fmla="*/ 1011 w 1930"/>
              <a:gd name="T9" fmla="*/ 220 h 428"/>
              <a:gd name="T10" fmla="*/ 874 w 1930"/>
              <a:gd name="T11" fmla="*/ 128 h 428"/>
              <a:gd name="T12" fmla="*/ 907 w 1930"/>
              <a:gd name="T13" fmla="*/ 321 h 428"/>
              <a:gd name="T14" fmla="*/ 1170 w 1930"/>
              <a:gd name="T15" fmla="*/ 366 h 428"/>
              <a:gd name="T16" fmla="*/ 1226 w 1930"/>
              <a:gd name="T17" fmla="*/ 83 h 428"/>
              <a:gd name="T18" fmla="*/ 1170 w 1930"/>
              <a:gd name="T19" fmla="*/ 366 h 428"/>
              <a:gd name="T20" fmla="*/ 1394 w 1930"/>
              <a:gd name="T21" fmla="*/ 75 h 428"/>
              <a:gd name="T22" fmla="*/ 1343 w 1930"/>
              <a:gd name="T23" fmla="*/ 366 h 428"/>
              <a:gd name="T24" fmla="*/ 1391 w 1930"/>
              <a:gd name="T25" fmla="*/ 156 h 428"/>
              <a:gd name="T26" fmla="*/ 1522 w 1930"/>
              <a:gd name="T27" fmla="*/ 371 h 428"/>
              <a:gd name="T28" fmla="*/ 1578 w 1930"/>
              <a:gd name="T29" fmla="*/ 83 h 428"/>
              <a:gd name="T30" fmla="*/ 1528 w 1930"/>
              <a:gd name="T31" fmla="*/ 293 h 428"/>
              <a:gd name="T32" fmla="*/ 1880 w 1930"/>
              <a:gd name="T33" fmla="*/ 371 h 428"/>
              <a:gd name="T34" fmla="*/ 1754 w 1930"/>
              <a:gd name="T35" fmla="*/ 290 h 428"/>
              <a:gd name="T36" fmla="*/ 1673 w 1930"/>
              <a:gd name="T37" fmla="*/ 355 h 428"/>
              <a:gd name="T38" fmla="*/ 1830 w 1930"/>
              <a:gd name="T39" fmla="*/ 83 h 428"/>
              <a:gd name="T40" fmla="*/ 1838 w 1930"/>
              <a:gd name="T41" fmla="*/ 248 h 428"/>
              <a:gd name="T42" fmla="*/ 1768 w 1930"/>
              <a:gd name="T43" fmla="*/ 248 h 428"/>
              <a:gd name="T44" fmla="*/ 13 w 1930"/>
              <a:gd name="T45" fmla="*/ 292 h 428"/>
              <a:gd name="T46" fmla="*/ 13 w 1930"/>
              <a:gd name="T47" fmla="*/ 292 h 428"/>
              <a:gd name="T48" fmla="*/ 378 w 1930"/>
              <a:gd name="T49" fmla="*/ 308 h 428"/>
              <a:gd name="T50" fmla="*/ 114 w 1930"/>
              <a:gd name="T51" fmla="*/ 403 h 428"/>
              <a:gd name="T52" fmla="*/ 0 w 1930"/>
              <a:gd name="T53" fmla="*/ 223 h 428"/>
              <a:gd name="T54" fmla="*/ 131 w 1930"/>
              <a:gd name="T55" fmla="*/ 36 h 428"/>
              <a:gd name="T56" fmla="*/ 329 w 1930"/>
              <a:gd name="T57" fmla="*/ 174 h 428"/>
              <a:gd name="T58" fmla="*/ 72 w 1930"/>
              <a:gd name="T59" fmla="*/ 165 h 428"/>
              <a:gd name="T60" fmla="*/ 68 w 1930"/>
              <a:gd name="T61" fmla="*/ 272 h 428"/>
              <a:gd name="T62" fmla="*/ 246 w 1930"/>
              <a:gd name="T63" fmla="*/ 355 h 428"/>
              <a:gd name="T64" fmla="*/ 329 w 1930"/>
              <a:gd name="T65" fmla="*/ 174 h 428"/>
              <a:gd name="T66" fmla="*/ 734 w 1930"/>
              <a:gd name="T67" fmla="*/ 352 h 428"/>
              <a:gd name="T68" fmla="*/ 602 w 1930"/>
              <a:gd name="T69" fmla="*/ 262 h 428"/>
              <a:gd name="T70" fmla="*/ 566 w 1930"/>
              <a:gd name="T71" fmla="*/ 251 h 428"/>
              <a:gd name="T72" fmla="*/ 513 w 1930"/>
              <a:gd name="T73" fmla="*/ 366 h 428"/>
              <a:gd name="T74" fmla="*/ 605 w 1930"/>
              <a:gd name="T75" fmla="*/ 83 h 428"/>
              <a:gd name="T76" fmla="*/ 647 w 1930"/>
              <a:gd name="T77" fmla="*/ 237 h 428"/>
              <a:gd name="T78" fmla="*/ 600 w 1930"/>
              <a:gd name="T79" fmla="*/ 125 h 428"/>
              <a:gd name="T80" fmla="*/ 569 w 1930"/>
              <a:gd name="T81" fmla="*/ 209 h 428"/>
              <a:gd name="T82" fmla="*/ 647 w 1930"/>
              <a:gd name="T83" fmla="*/ 165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30" h="428">
                <a:moveTo>
                  <a:pt x="12" y="291"/>
                </a:moveTo>
                <a:cubicBezTo>
                  <a:pt x="12" y="292"/>
                  <a:pt x="12" y="292"/>
                  <a:pt x="12" y="292"/>
                </a:cubicBezTo>
                <a:cubicBezTo>
                  <a:pt x="12" y="291"/>
                  <a:pt x="12" y="291"/>
                  <a:pt x="12" y="291"/>
                </a:cubicBezTo>
                <a:close/>
                <a:moveTo>
                  <a:pt x="1064" y="223"/>
                </a:moveTo>
                <a:cubicBezTo>
                  <a:pt x="1064" y="308"/>
                  <a:pt x="993" y="365"/>
                  <a:pt x="918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3" y="83"/>
                  <a:pt x="823" y="83"/>
                  <a:pt x="823" y="83"/>
                </a:cubicBezTo>
                <a:cubicBezTo>
                  <a:pt x="916" y="83"/>
                  <a:pt x="916" y="83"/>
                  <a:pt x="916" y="83"/>
                </a:cubicBezTo>
                <a:cubicBezTo>
                  <a:pt x="1005" y="82"/>
                  <a:pt x="1064" y="138"/>
                  <a:pt x="1064" y="223"/>
                </a:cubicBezTo>
                <a:close/>
                <a:moveTo>
                  <a:pt x="1011" y="220"/>
                </a:moveTo>
                <a:cubicBezTo>
                  <a:pt x="1009" y="168"/>
                  <a:pt x="973" y="127"/>
                  <a:pt x="918" y="128"/>
                </a:cubicBezTo>
                <a:cubicBezTo>
                  <a:pt x="874" y="128"/>
                  <a:pt x="874" y="128"/>
                  <a:pt x="874" y="128"/>
                </a:cubicBezTo>
                <a:cubicBezTo>
                  <a:pt x="874" y="321"/>
                  <a:pt x="874" y="321"/>
                  <a:pt x="874" y="321"/>
                </a:cubicBezTo>
                <a:cubicBezTo>
                  <a:pt x="907" y="321"/>
                  <a:pt x="907" y="321"/>
                  <a:pt x="907" y="321"/>
                </a:cubicBezTo>
                <a:cubicBezTo>
                  <a:pt x="968" y="320"/>
                  <a:pt x="1009" y="285"/>
                  <a:pt x="1011" y="220"/>
                </a:cubicBezTo>
                <a:close/>
                <a:moveTo>
                  <a:pt x="1170" y="366"/>
                </a:moveTo>
                <a:cubicBezTo>
                  <a:pt x="1223" y="366"/>
                  <a:pt x="1223" y="366"/>
                  <a:pt x="1223" y="366"/>
                </a:cubicBezTo>
                <a:cubicBezTo>
                  <a:pt x="1226" y="83"/>
                  <a:pt x="1226" y="83"/>
                  <a:pt x="1226" y="83"/>
                </a:cubicBezTo>
                <a:cubicBezTo>
                  <a:pt x="1173" y="83"/>
                  <a:pt x="1173" y="83"/>
                  <a:pt x="1173" y="83"/>
                </a:cubicBezTo>
                <a:lnTo>
                  <a:pt x="1170" y="366"/>
                </a:lnTo>
                <a:close/>
                <a:moveTo>
                  <a:pt x="1528" y="293"/>
                </a:moveTo>
                <a:cubicBezTo>
                  <a:pt x="1394" y="75"/>
                  <a:pt x="1394" y="75"/>
                  <a:pt x="1394" y="75"/>
                </a:cubicBezTo>
                <a:cubicBezTo>
                  <a:pt x="1346" y="92"/>
                  <a:pt x="1346" y="92"/>
                  <a:pt x="1346" y="92"/>
                </a:cubicBezTo>
                <a:cubicBezTo>
                  <a:pt x="1343" y="366"/>
                  <a:pt x="1343" y="366"/>
                  <a:pt x="1343" y="366"/>
                </a:cubicBezTo>
                <a:cubicBezTo>
                  <a:pt x="1396" y="366"/>
                  <a:pt x="1396" y="366"/>
                  <a:pt x="1396" y="366"/>
                </a:cubicBezTo>
                <a:cubicBezTo>
                  <a:pt x="1391" y="156"/>
                  <a:pt x="1391" y="156"/>
                  <a:pt x="1391" y="156"/>
                </a:cubicBezTo>
                <a:cubicBezTo>
                  <a:pt x="1394" y="156"/>
                  <a:pt x="1394" y="156"/>
                  <a:pt x="1394" y="156"/>
                </a:cubicBezTo>
                <a:cubicBezTo>
                  <a:pt x="1522" y="371"/>
                  <a:pt x="1522" y="371"/>
                  <a:pt x="1522" y="371"/>
                </a:cubicBezTo>
                <a:cubicBezTo>
                  <a:pt x="1575" y="355"/>
                  <a:pt x="1575" y="355"/>
                  <a:pt x="1575" y="355"/>
                </a:cubicBezTo>
                <a:cubicBezTo>
                  <a:pt x="1578" y="83"/>
                  <a:pt x="1578" y="83"/>
                  <a:pt x="1578" y="83"/>
                </a:cubicBezTo>
                <a:cubicBezTo>
                  <a:pt x="1525" y="83"/>
                  <a:pt x="1525" y="83"/>
                  <a:pt x="1525" y="83"/>
                </a:cubicBezTo>
                <a:lnTo>
                  <a:pt x="1528" y="293"/>
                </a:lnTo>
                <a:close/>
                <a:moveTo>
                  <a:pt x="1930" y="355"/>
                </a:moveTo>
                <a:cubicBezTo>
                  <a:pt x="1880" y="371"/>
                  <a:pt x="1880" y="371"/>
                  <a:pt x="1880" y="371"/>
                </a:cubicBezTo>
                <a:cubicBezTo>
                  <a:pt x="1852" y="290"/>
                  <a:pt x="1852" y="290"/>
                  <a:pt x="1852" y="290"/>
                </a:cubicBezTo>
                <a:cubicBezTo>
                  <a:pt x="1754" y="290"/>
                  <a:pt x="1754" y="290"/>
                  <a:pt x="1754" y="290"/>
                </a:cubicBezTo>
                <a:cubicBezTo>
                  <a:pt x="1721" y="371"/>
                  <a:pt x="1721" y="371"/>
                  <a:pt x="1721" y="371"/>
                </a:cubicBezTo>
                <a:cubicBezTo>
                  <a:pt x="1673" y="355"/>
                  <a:pt x="1673" y="355"/>
                  <a:pt x="1673" y="355"/>
                </a:cubicBezTo>
                <a:cubicBezTo>
                  <a:pt x="1782" y="83"/>
                  <a:pt x="1782" y="83"/>
                  <a:pt x="1782" y="83"/>
                </a:cubicBezTo>
                <a:cubicBezTo>
                  <a:pt x="1830" y="83"/>
                  <a:pt x="1830" y="83"/>
                  <a:pt x="1830" y="83"/>
                </a:cubicBezTo>
                <a:lnTo>
                  <a:pt x="1930" y="355"/>
                </a:lnTo>
                <a:close/>
                <a:moveTo>
                  <a:pt x="1838" y="248"/>
                </a:moveTo>
                <a:cubicBezTo>
                  <a:pt x="1805" y="137"/>
                  <a:pt x="1805" y="137"/>
                  <a:pt x="1805" y="137"/>
                </a:cubicBezTo>
                <a:cubicBezTo>
                  <a:pt x="1768" y="248"/>
                  <a:pt x="1768" y="248"/>
                  <a:pt x="1768" y="248"/>
                </a:cubicBezTo>
                <a:lnTo>
                  <a:pt x="1838" y="248"/>
                </a:lnTo>
                <a:close/>
                <a:moveTo>
                  <a:pt x="13" y="292"/>
                </a:moveTo>
                <a:cubicBezTo>
                  <a:pt x="13" y="292"/>
                  <a:pt x="13" y="292"/>
                  <a:pt x="13" y="292"/>
                </a:cubicBezTo>
                <a:cubicBezTo>
                  <a:pt x="13" y="292"/>
                  <a:pt x="13" y="292"/>
                  <a:pt x="13" y="292"/>
                </a:cubicBezTo>
                <a:close/>
                <a:moveTo>
                  <a:pt x="384" y="154"/>
                </a:moveTo>
                <a:cubicBezTo>
                  <a:pt x="403" y="205"/>
                  <a:pt x="400" y="259"/>
                  <a:pt x="378" y="308"/>
                </a:cubicBezTo>
                <a:cubicBezTo>
                  <a:pt x="356" y="356"/>
                  <a:pt x="316" y="392"/>
                  <a:pt x="266" y="410"/>
                </a:cubicBezTo>
                <a:cubicBezTo>
                  <a:pt x="216" y="428"/>
                  <a:pt x="162" y="426"/>
                  <a:pt x="114" y="403"/>
                </a:cubicBezTo>
                <a:cubicBezTo>
                  <a:pt x="66" y="381"/>
                  <a:pt x="30" y="341"/>
                  <a:pt x="13" y="292"/>
                </a:cubicBezTo>
                <a:cubicBezTo>
                  <a:pt x="4" y="269"/>
                  <a:pt x="0" y="246"/>
                  <a:pt x="0" y="223"/>
                </a:cubicBezTo>
                <a:cubicBezTo>
                  <a:pt x="0" y="195"/>
                  <a:pt x="6" y="167"/>
                  <a:pt x="18" y="141"/>
                </a:cubicBezTo>
                <a:cubicBezTo>
                  <a:pt x="40" y="92"/>
                  <a:pt x="80" y="55"/>
                  <a:pt x="131" y="36"/>
                </a:cubicBezTo>
                <a:cubicBezTo>
                  <a:pt x="234" y="0"/>
                  <a:pt x="347" y="53"/>
                  <a:pt x="384" y="154"/>
                </a:cubicBezTo>
                <a:close/>
                <a:moveTo>
                  <a:pt x="329" y="174"/>
                </a:moveTo>
                <a:cubicBezTo>
                  <a:pt x="303" y="103"/>
                  <a:pt x="223" y="66"/>
                  <a:pt x="151" y="91"/>
                </a:cubicBezTo>
                <a:cubicBezTo>
                  <a:pt x="116" y="105"/>
                  <a:pt x="87" y="131"/>
                  <a:pt x="72" y="165"/>
                </a:cubicBezTo>
                <a:cubicBezTo>
                  <a:pt x="56" y="199"/>
                  <a:pt x="55" y="237"/>
                  <a:pt x="68" y="272"/>
                </a:cubicBezTo>
                <a:cubicBezTo>
                  <a:pt x="68" y="272"/>
                  <a:pt x="68" y="272"/>
                  <a:pt x="68" y="272"/>
                </a:cubicBezTo>
                <a:cubicBezTo>
                  <a:pt x="80" y="307"/>
                  <a:pt x="106" y="334"/>
                  <a:pt x="139" y="350"/>
                </a:cubicBezTo>
                <a:cubicBezTo>
                  <a:pt x="173" y="366"/>
                  <a:pt x="211" y="368"/>
                  <a:pt x="246" y="355"/>
                </a:cubicBezTo>
                <a:cubicBezTo>
                  <a:pt x="281" y="342"/>
                  <a:pt x="309" y="316"/>
                  <a:pt x="325" y="283"/>
                </a:cubicBezTo>
                <a:cubicBezTo>
                  <a:pt x="341" y="249"/>
                  <a:pt x="342" y="210"/>
                  <a:pt x="329" y="174"/>
                </a:cubicBezTo>
                <a:close/>
                <a:moveTo>
                  <a:pt x="647" y="237"/>
                </a:moveTo>
                <a:cubicBezTo>
                  <a:pt x="734" y="352"/>
                  <a:pt x="734" y="352"/>
                  <a:pt x="734" y="352"/>
                </a:cubicBezTo>
                <a:cubicBezTo>
                  <a:pt x="681" y="371"/>
                  <a:pt x="681" y="371"/>
                  <a:pt x="681" y="371"/>
                </a:cubicBezTo>
                <a:cubicBezTo>
                  <a:pt x="602" y="262"/>
                  <a:pt x="602" y="262"/>
                  <a:pt x="602" y="262"/>
                </a:cubicBezTo>
                <a:cubicBezTo>
                  <a:pt x="598" y="255"/>
                  <a:pt x="592" y="252"/>
                  <a:pt x="583" y="251"/>
                </a:cubicBezTo>
                <a:cubicBezTo>
                  <a:pt x="566" y="251"/>
                  <a:pt x="566" y="251"/>
                  <a:pt x="566" y="251"/>
                </a:cubicBezTo>
                <a:cubicBezTo>
                  <a:pt x="566" y="366"/>
                  <a:pt x="566" y="366"/>
                  <a:pt x="566" y="366"/>
                </a:cubicBezTo>
                <a:cubicBezTo>
                  <a:pt x="513" y="366"/>
                  <a:pt x="513" y="366"/>
                  <a:pt x="513" y="366"/>
                </a:cubicBezTo>
                <a:cubicBezTo>
                  <a:pt x="516" y="83"/>
                  <a:pt x="516" y="83"/>
                  <a:pt x="516" y="83"/>
                </a:cubicBezTo>
                <a:cubicBezTo>
                  <a:pt x="605" y="83"/>
                  <a:pt x="605" y="83"/>
                  <a:pt x="605" y="83"/>
                </a:cubicBezTo>
                <a:cubicBezTo>
                  <a:pt x="674" y="83"/>
                  <a:pt x="702" y="120"/>
                  <a:pt x="703" y="165"/>
                </a:cubicBezTo>
                <a:cubicBezTo>
                  <a:pt x="702" y="200"/>
                  <a:pt x="680" y="226"/>
                  <a:pt x="647" y="237"/>
                </a:cubicBezTo>
                <a:close/>
                <a:moveTo>
                  <a:pt x="647" y="165"/>
                </a:moveTo>
                <a:cubicBezTo>
                  <a:pt x="647" y="139"/>
                  <a:pt x="625" y="125"/>
                  <a:pt x="600" y="125"/>
                </a:cubicBezTo>
                <a:cubicBezTo>
                  <a:pt x="569" y="125"/>
                  <a:pt x="569" y="125"/>
                  <a:pt x="569" y="125"/>
                </a:cubicBezTo>
                <a:cubicBezTo>
                  <a:pt x="569" y="209"/>
                  <a:pt x="569" y="209"/>
                  <a:pt x="569" y="209"/>
                </a:cubicBezTo>
                <a:cubicBezTo>
                  <a:pt x="600" y="209"/>
                  <a:pt x="600" y="209"/>
                  <a:pt x="600" y="209"/>
                </a:cubicBezTo>
                <a:cubicBezTo>
                  <a:pt x="616" y="209"/>
                  <a:pt x="647" y="202"/>
                  <a:pt x="647" y="165"/>
                </a:cubicBezTo>
                <a:close/>
              </a:path>
            </a:pathLst>
          </a:custGeom>
          <a:solidFill>
            <a:srgbClr val="F58220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7" name="Ahead of change"/>
          <p:cNvSpPr>
            <a:spLocks noSelect="1" noChangeAspect="1"/>
          </p:cNvSpPr>
          <p:nvPr userDrawn="1"/>
        </p:nvSpPr>
        <p:spPr bwMode="gray">
          <a:xfrm>
            <a:off x="801954" y="1067589"/>
            <a:ext cx="1657458" cy="216000"/>
          </a:xfrm>
          <a:custGeom>
            <a:avLst/>
            <a:gdLst>
              <a:gd name="T0" fmla="*/ 2256 w 2302"/>
              <a:gd name="T1" fmla="*/ 152 h 301"/>
              <a:gd name="T2" fmla="*/ 2299 w 2302"/>
              <a:gd name="T3" fmla="*/ 177 h 301"/>
              <a:gd name="T4" fmla="*/ 2232 w 2302"/>
              <a:gd name="T5" fmla="*/ 234 h 301"/>
              <a:gd name="T6" fmla="*/ 2232 w 2302"/>
              <a:gd name="T7" fmla="*/ 199 h 301"/>
              <a:gd name="T8" fmla="*/ 2024 w 2302"/>
              <a:gd name="T9" fmla="*/ 164 h 301"/>
              <a:gd name="T10" fmla="*/ 2053 w 2302"/>
              <a:gd name="T11" fmla="*/ 197 h 301"/>
              <a:gd name="T12" fmla="*/ 2125 w 2302"/>
              <a:gd name="T13" fmla="*/ 97 h 301"/>
              <a:gd name="T14" fmla="*/ 2040 w 2302"/>
              <a:gd name="T15" fmla="*/ 94 h 301"/>
              <a:gd name="T16" fmla="*/ 2082 w 2302"/>
              <a:gd name="T17" fmla="*/ 213 h 301"/>
              <a:gd name="T18" fmla="*/ 2011 w 2302"/>
              <a:gd name="T19" fmla="*/ 245 h 301"/>
              <a:gd name="T20" fmla="*/ 1817 w 2302"/>
              <a:gd name="T21" fmla="*/ 231 h 301"/>
              <a:gd name="T22" fmla="*/ 1887 w 2302"/>
              <a:gd name="T23" fmla="*/ 133 h 301"/>
              <a:gd name="T24" fmla="*/ 1952 w 2302"/>
              <a:gd name="T25" fmla="*/ 231 h 301"/>
              <a:gd name="T26" fmla="*/ 1859 w 2302"/>
              <a:gd name="T27" fmla="*/ 119 h 301"/>
              <a:gd name="T28" fmla="*/ 1817 w 2302"/>
              <a:gd name="T29" fmla="*/ 231 h 301"/>
              <a:gd name="T30" fmla="*/ 1714 w 2302"/>
              <a:gd name="T31" fmla="*/ 132 h 301"/>
              <a:gd name="T32" fmla="*/ 1701 w 2302"/>
              <a:gd name="T33" fmla="*/ 234 h 301"/>
              <a:gd name="T34" fmla="*/ 1784 w 2302"/>
              <a:gd name="T35" fmla="*/ 231 h 301"/>
              <a:gd name="T36" fmla="*/ 1742 w 2302"/>
              <a:gd name="T37" fmla="*/ 117 h 301"/>
              <a:gd name="T38" fmla="*/ 1701 w 2302"/>
              <a:gd name="T39" fmla="*/ 234 h 301"/>
              <a:gd name="T40" fmla="*/ 1522 w 2302"/>
              <a:gd name="T41" fmla="*/ 159 h 301"/>
              <a:gd name="T42" fmla="*/ 1571 w 2302"/>
              <a:gd name="T43" fmla="*/ 231 h 301"/>
              <a:gd name="T44" fmla="*/ 1563 w 2302"/>
              <a:gd name="T45" fmla="*/ 94 h 301"/>
              <a:gd name="T46" fmla="*/ 1479 w 2302"/>
              <a:gd name="T47" fmla="*/ 4 h 301"/>
              <a:gd name="T48" fmla="*/ 1453 w 2302"/>
              <a:gd name="T49" fmla="*/ 210 h 301"/>
              <a:gd name="T50" fmla="*/ 1368 w 2302"/>
              <a:gd name="T51" fmla="*/ 164 h 301"/>
              <a:gd name="T52" fmla="*/ 1454 w 2302"/>
              <a:gd name="T53" fmla="*/ 121 h 301"/>
              <a:gd name="T54" fmla="*/ 1397 w 2302"/>
              <a:gd name="T55" fmla="*/ 234 h 301"/>
              <a:gd name="T56" fmla="*/ 1197 w 2302"/>
              <a:gd name="T57" fmla="*/ 132 h 301"/>
              <a:gd name="T58" fmla="*/ 1197 w 2302"/>
              <a:gd name="T59" fmla="*/ 97 h 301"/>
              <a:gd name="T60" fmla="*/ 1222 w 2302"/>
              <a:gd name="T61" fmla="*/ 45 h 301"/>
              <a:gd name="T62" fmla="*/ 1154 w 2302"/>
              <a:gd name="T63" fmla="*/ 52 h 301"/>
              <a:gd name="T64" fmla="*/ 1132 w 2302"/>
              <a:gd name="T65" fmla="*/ 132 h 301"/>
              <a:gd name="T66" fmla="*/ 1040 w 2302"/>
              <a:gd name="T67" fmla="*/ 198 h 301"/>
              <a:gd name="T68" fmla="*/ 1070 w 2302"/>
              <a:gd name="T69" fmla="*/ 164 h 301"/>
              <a:gd name="T70" fmla="*/ 1113 w 2302"/>
              <a:gd name="T71" fmla="*/ 164 h 301"/>
              <a:gd name="T72" fmla="*/ 1040 w 2302"/>
              <a:gd name="T73" fmla="*/ 234 h 301"/>
              <a:gd name="T74" fmla="*/ 796 w 2302"/>
              <a:gd name="T75" fmla="*/ 132 h 301"/>
              <a:gd name="T76" fmla="*/ 784 w 2302"/>
              <a:gd name="T77" fmla="*/ 234 h 301"/>
              <a:gd name="T78" fmla="*/ 867 w 2302"/>
              <a:gd name="T79" fmla="*/ 231 h 301"/>
              <a:gd name="T80" fmla="*/ 825 w 2302"/>
              <a:gd name="T81" fmla="*/ 116 h 301"/>
              <a:gd name="T82" fmla="*/ 784 w 2302"/>
              <a:gd name="T83" fmla="*/ 234 h 301"/>
              <a:gd name="T84" fmla="*/ 624 w 2302"/>
              <a:gd name="T85" fmla="*/ 132 h 301"/>
              <a:gd name="T86" fmla="*/ 611 w 2302"/>
              <a:gd name="T87" fmla="*/ 234 h 301"/>
              <a:gd name="T88" fmla="*/ 694 w 2302"/>
              <a:gd name="T89" fmla="*/ 231 h 301"/>
              <a:gd name="T90" fmla="*/ 652 w 2302"/>
              <a:gd name="T91" fmla="*/ 117 h 301"/>
              <a:gd name="T92" fmla="*/ 611 w 2302"/>
              <a:gd name="T93" fmla="*/ 234 h 301"/>
              <a:gd name="T94" fmla="*/ 484 w 2302"/>
              <a:gd name="T95" fmla="*/ 152 h 301"/>
              <a:gd name="T96" fmla="*/ 527 w 2302"/>
              <a:gd name="T97" fmla="*/ 177 h 301"/>
              <a:gd name="T98" fmla="*/ 460 w 2302"/>
              <a:gd name="T99" fmla="*/ 234 h 301"/>
              <a:gd name="T100" fmla="*/ 460 w 2302"/>
              <a:gd name="T101" fmla="*/ 199 h 301"/>
              <a:gd name="T102" fmla="*/ 262 w 2302"/>
              <a:gd name="T103" fmla="*/ 231 h 301"/>
              <a:gd name="T104" fmla="*/ 311 w 2302"/>
              <a:gd name="T105" fmla="*/ 156 h 301"/>
              <a:gd name="T106" fmla="*/ 354 w 2302"/>
              <a:gd name="T107" fmla="*/ 154 h 301"/>
              <a:gd name="T108" fmla="*/ 262 w 2302"/>
              <a:gd name="T109" fmla="*/ 4 h 301"/>
              <a:gd name="T110" fmla="*/ 68 w 2302"/>
              <a:gd name="T111" fmla="*/ 170 h 301"/>
              <a:gd name="T112" fmla="*/ 109 w 2302"/>
              <a:gd name="T113" fmla="*/ 133 h 301"/>
              <a:gd name="T114" fmla="*/ 0 w 2302"/>
              <a:gd name="T115" fmla="*/ 231 h 301"/>
              <a:gd name="T116" fmla="*/ 140 w 2302"/>
              <a:gd name="T117" fmla="*/ 207 h 301"/>
              <a:gd name="T118" fmla="*/ 98 w 2302"/>
              <a:gd name="T119" fmla="*/ 15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02" h="301">
                <a:moveTo>
                  <a:pt x="2196" y="152"/>
                </a:moveTo>
                <a:cubicBezTo>
                  <a:pt x="2200" y="136"/>
                  <a:pt x="2211" y="129"/>
                  <a:pt x="2228" y="129"/>
                </a:cubicBezTo>
                <a:cubicBezTo>
                  <a:pt x="2245" y="129"/>
                  <a:pt x="2254" y="138"/>
                  <a:pt x="2256" y="152"/>
                </a:cubicBezTo>
                <a:lnTo>
                  <a:pt x="2196" y="152"/>
                </a:lnTo>
                <a:close/>
                <a:moveTo>
                  <a:pt x="2197" y="177"/>
                </a:moveTo>
                <a:cubicBezTo>
                  <a:pt x="2299" y="177"/>
                  <a:pt x="2299" y="177"/>
                  <a:pt x="2299" y="177"/>
                </a:cubicBezTo>
                <a:cubicBezTo>
                  <a:pt x="2302" y="130"/>
                  <a:pt x="2276" y="94"/>
                  <a:pt x="2228" y="94"/>
                </a:cubicBezTo>
                <a:cubicBezTo>
                  <a:pt x="2186" y="94"/>
                  <a:pt x="2153" y="123"/>
                  <a:pt x="2153" y="164"/>
                </a:cubicBezTo>
                <a:cubicBezTo>
                  <a:pt x="2153" y="205"/>
                  <a:pt x="2184" y="234"/>
                  <a:pt x="2232" y="234"/>
                </a:cubicBezTo>
                <a:cubicBezTo>
                  <a:pt x="2260" y="234"/>
                  <a:pt x="2277" y="225"/>
                  <a:pt x="2290" y="214"/>
                </a:cubicBezTo>
                <a:cubicBezTo>
                  <a:pt x="2265" y="188"/>
                  <a:pt x="2265" y="188"/>
                  <a:pt x="2265" y="188"/>
                </a:cubicBezTo>
                <a:cubicBezTo>
                  <a:pt x="2259" y="193"/>
                  <a:pt x="2247" y="199"/>
                  <a:pt x="2232" y="199"/>
                </a:cubicBezTo>
                <a:cubicBezTo>
                  <a:pt x="2212" y="199"/>
                  <a:pt x="2201" y="191"/>
                  <a:pt x="2197" y="177"/>
                </a:cubicBezTo>
                <a:close/>
                <a:moveTo>
                  <a:pt x="2053" y="197"/>
                </a:moveTo>
                <a:cubicBezTo>
                  <a:pt x="2035" y="197"/>
                  <a:pt x="2024" y="185"/>
                  <a:pt x="2024" y="164"/>
                </a:cubicBezTo>
                <a:cubicBezTo>
                  <a:pt x="2024" y="144"/>
                  <a:pt x="2035" y="132"/>
                  <a:pt x="2053" y="132"/>
                </a:cubicBezTo>
                <a:cubicBezTo>
                  <a:pt x="2071" y="132"/>
                  <a:pt x="2083" y="144"/>
                  <a:pt x="2083" y="164"/>
                </a:cubicBezTo>
                <a:cubicBezTo>
                  <a:pt x="2083" y="185"/>
                  <a:pt x="2071" y="197"/>
                  <a:pt x="2053" y="197"/>
                </a:cubicBezTo>
                <a:close/>
                <a:moveTo>
                  <a:pt x="2052" y="301"/>
                </a:moveTo>
                <a:cubicBezTo>
                  <a:pt x="2091" y="301"/>
                  <a:pt x="2125" y="282"/>
                  <a:pt x="2125" y="231"/>
                </a:cubicBezTo>
                <a:cubicBezTo>
                  <a:pt x="2125" y="97"/>
                  <a:pt x="2125" y="97"/>
                  <a:pt x="2125" y="97"/>
                </a:cubicBezTo>
                <a:cubicBezTo>
                  <a:pt x="2082" y="97"/>
                  <a:pt x="2082" y="97"/>
                  <a:pt x="2082" y="97"/>
                </a:cubicBezTo>
                <a:cubicBezTo>
                  <a:pt x="2083" y="118"/>
                  <a:pt x="2083" y="118"/>
                  <a:pt x="2083" y="118"/>
                </a:cubicBezTo>
                <a:cubicBezTo>
                  <a:pt x="2075" y="104"/>
                  <a:pt x="2062" y="94"/>
                  <a:pt x="2040" y="94"/>
                </a:cubicBezTo>
                <a:cubicBezTo>
                  <a:pt x="2008" y="94"/>
                  <a:pt x="1980" y="122"/>
                  <a:pt x="1980" y="164"/>
                </a:cubicBezTo>
                <a:cubicBezTo>
                  <a:pt x="1980" y="205"/>
                  <a:pt x="2008" y="234"/>
                  <a:pt x="2041" y="234"/>
                </a:cubicBezTo>
                <a:cubicBezTo>
                  <a:pt x="2061" y="234"/>
                  <a:pt x="2075" y="225"/>
                  <a:pt x="2082" y="213"/>
                </a:cubicBezTo>
                <a:cubicBezTo>
                  <a:pt x="2082" y="229"/>
                  <a:pt x="2082" y="229"/>
                  <a:pt x="2082" y="229"/>
                </a:cubicBezTo>
                <a:cubicBezTo>
                  <a:pt x="2082" y="254"/>
                  <a:pt x="2070" y="265"/>
                  <a:pt x="2050" y="265"/>
                </a:cubicBezTo>
                <a:cubicBezTo>
                  <a:pt x="2031" y="265"/>
                  <a:pt x="2020" y="256"/>
                  <a:pt x="2011" y="245"/>
                </a:cubicBezTo>
                <a:cubicBezTo>
                  <a:pt x="1981" y="268"/>
                  <a:pt x="1981" y="268"/>
                  <a:pt x="1981" y="268"/>
                </a:cubicBezTo>
                <a:cubicBezTo>
                  <a:pt x="1996" y="288"/>
                  <a:pt x="2017" y="301"/>
                  <a:pt x="2052" y="301"/>
                </a:cubicBezTo>
                <a:close/>
                <a:moveTo>
                  <a:pt x="1817" y="231"/>
                </a:moveTo>
                <a:cubicBezTo>
                  <a:pt x="1860" y="231"/>
                  <a:pt x="1860" y="231"/>
                  <a:pt x="1860" y="231"/>
                </a:cubicBezTo>
                <a:cubicBezTo>
                  <a:pt x="1860" y="159"/>
                  <a:pt x="1860" y="159"/>
                  <a:pt x="1860" y="159"/>
                </a:cubicBezTo>
                <a:cubicBezTo>
                  <a:pt x="1860" y="142"/>
                  <a:pt x="1870" y="133"/>
                  <a:pt x="1887" y="133"/>
                </a:cubicBezTo>
                <a:cubicBezTo>
                  <a:pt x="1902" y="133"/>
                  <a:pt x="1909" y="141"/>
                  <a:pt x="1909" y="156"/>
                </a:cubicBezTo>
                <a:cubicBezTo>
                  <a:pt x="1909" y="231"/>
                  <a:pt x="1909" y="231"/>
                  <a:pt x="1909" y="231"/>
                </a:cubicBezTo>
                <a:cubicBezTo>
                  <a:pt x="1952" y="231"/>
                  <a:pt x="1952" y="231"/>
                  <a:pt x="1952" y="231"/>
                </a:cubicBezTo>
                <a:cubicBezTo>
                  <a:pt x="1952" y="154"/>
                  <a:pt x="1952" y="154"/>
                  <a:pt x="1952" y="154"/>
                </a:cubicBezTo>
                <a:cubicBezTo>
                  <a:pt x="1952" y="115"/>
                  <a:pt x="1931" y="94"/>
                  <a:pt x="1901" y="94"/>
                </a:cubicBezTo>
                <a:cubicBezTo>
                  <a:pt x="1883" y="94"/>
                  <a:pt x="1867" y="103"/>
                  <a:pt x="1859" y="119"/>
                </a:cubicBezTo>
                <a:cubicBezTo>
                  <a:pt x="1860" y="97"/>
                  <a:pt x="1860" y="97"/>
                  <a:pt x="1860" y="97"/>
                </a:cubicBezTo>
                <a:cubicBezTo>
                  <a:pt x="1817" y="97"/>
                  <a:pt x="1817" y="97"/>
                  <a:pt x="1817" y="97"/>
                </a:cubicBezTo>
                <a:lnTo>
                  <a:pt x="1817" y="231"/>
                </a:lnTo>
                <a:close/>
                <a:moveTo>
                  <a:pt x="1714" y="197"/>
                </a:moveTo>
                <a:cubicBezTo>
                  <a:pt x="1696" y="197"/>
                  <a:pt x="1686" y="184"/>
                  <a:pt x="1686" y="164"/>
                </a:cubicBezTo>
                <a:cubicBezTo>
                  <a:pt x="1686" y="144"/>
                  <a:pt x="1696" y="132"/>
                  <a:pt x="1714" y="132"/>
                </a:cubicBezTo>
                <a:cubicBezTo>
                  <a:pt x="1732" y="132"/>
                  <a:pt x="1742" y="144"/>
                  <a:pt x="1742" y="164"/>
                </a:cubicBezTo>
                <a:cubicBezTo>
                  <a:pt x="1742" y="184"/>
                  <a:pt x="1732" y="197"/>
                  <a:pt x="1714" y="197"/>
                </a:cubicBezTo>
                <a:close/>
                <a:moveTo>
                  <a:pt x="1701" y="234"/>
                </a:moveTo>
                <a:cubicBezTo>
                  <a:pt x="1721" y="234"/>
                  <a:pt x="1735" y="224"/>
                  <a:pt x="1742" y="211"/>
                </a:cubicBezTo>
                <a:cubicBezTo>
                  <a:pt x="1742" y="231"/>
                  <a:pt x="1742" y="231"/>
                  <a:pt x="1742" y="231"/>
                </a:cubicBezTo>
                <a:cubicBezTo>
                  <a:pt x="1784" y="231"/>
                  <a:pt x="1784" y="231"/>
                  <a:pt x="1784" y="231"/>
                </a:cubicBezTo>
                <a:cubicBezTo>
                  <a:pt x="1784" y="97"/>
                  <a:pt x="1784" y="97"/>
                  <a:pt x="1784" y="97"/>
                </a:cubicBezTo>
                <a:cubicBezTo>
                  <a:pt x="1742" y="97"/>
                  <a:pt x="1742" y="97"/>
                  <a:pt x="1742" y="97"/>
                </a:cubicBezTo>
                <a:cubicBezTo>
                  <a:pt x="1742" y="117"/>
                  <a:pt x="1742" y="117"/>
                  <a:pt x="1742" y="117"/>
                </a:cubicBezTo>
                <a:cubicBezTo>
                  <a:pt x="1735" y="103"/>
                  <a:pt x="1722" y="94"/>
                  <a:pt x="1701" y="94"/>
                </a:cubicBezTo>
                <a:cubicBezTo>
                  <a:pt x="1668" y="94"/>
                  <a:pt x="1642" y="123"/>
                  <a:pt x="1642" y="164"/>
                </a:cubicBezTo>
                <a:cubicBezTo>
                  <a:pt x="1642" y="205"/>
                  <a:pt x="1669" y="234"/>
                  <a:pt x="1701" y="234"/>
                </a:cubicBezTo>
                <a:close/>
                <a:moveTo>
                  <a:pt x="1479" y="231"/>
                </a:moveTo>
                <a:cubicBezTo>
                  <a:pt x="1522" y="231"/>
                  <a:pt x="1522" y="231"/>
                  <a:pt x="1522" y="231"/>
                </a:cubicBezTo>
                <a:cubicBezTo>
                  <a:pt x="1522" y="159"/>
                  <a:pt x="1522" y="159"/>
                  <a:pt x="1522" y="159"/>
                </a:cubicBezTo>
                <a:cubicBezTo>
                  <a:pt x="1522" y="142"/>
                  <a:pt x="1532" y="133"/>
                  <a:pt x="1549" y="133"/>
                </a:cubicBezTo>
                <a:cubicBezTo>
                  <a:pt x="1564" y="133"/>
                  <a:pt x="1571" y="141"/>
                  <a:pt x="1571" y="156"/>
                </a:cubicBezTo>
                <a:cubicBezTo>
                  <a:pt x="1571" y="231"/>
                  <a:pt x="1571" y="231"/>
                  <a:pt x="1571" y="231"/>
                </a:cubicBezTo>
                <a:cubicBezTo>
                  <a:pt x="1614" y="231"/>
                  <a:pt x="1614" y="231"/>
                  <a:pt x="1614" y="231"/>
                </a:cubicBezTo>
                <a:cubicBezTo>
                  <a:pt x="1614" y="154"/>
                  <a:pt x="1614" y="154"/>
                  <a:pt x="1614" y="154"/>
                </a:cubicBezTo>
                <a:cubicBezTo>
                  <a:pt x="1614" y="115"/>
                  <a:pt x="1592" y="94"/>
                  <a:pt x="1563" y="94"/>
                </a:cubicBezTo>
                <a:cubicBezTo>
                  <a:pt x="1545" y="94"/>
                  <a:pt x="1530" y="103"/>
                  <a:pt x="1522" y="118"/>
                </a:cubicBezTo>
                <a:cubicBezTo>
                  <a:pt x="1522" y="4"/>
                  <a:pt x="1522" y="4"/>
                  <a:pt x="1522" y="4"/>
                </a:cubicBezTo>
                <a:cubicBezTo>
                  <a:pt x="1479" y="4"/>
                  <a:pt x="1479" y="4"/>
                  <a:pt x="1479" y="4"/>
                </a:cubicBezTo>
                <a:lnTo>
                  <a:pt x="1479" y="231"/>
                </a:lnTo>
                <a:close/>
                <a:moveTo>
                  <a:pt x="1397" y="234"/>
                </a:moveTo>
                <a:cubicBezTo>
                  <a:pt x="1424" y="234"/>
                  <a:pt x="1440" y="224"/>
                  <a:pt x="1453" y="210"/>
                </a:cubicBezTo>
                <a:cubicBezTo>
                  <a:pt x="1425" y="184"/>
                  <a:pt x="1425" y="184"/>
                  <a:pt x="1425" y="184"/>
                </a:cubicBezTo>
                <a:cubicBezTo>
                  <a:pt x="1418" y="191"/>
                  <a:pt x="1411" y="197"/>
                  <a:pt x="1397" y="197"/>
                </a:cubicBezTo>
                <a:cubicBezTo>
                  <a:pt x="1378" y="197"/>
                  <a:pt x="1368" y="183"/>
                  <a:pt x="1368" y="164"/>
                </a:cubicBezTo>
                <a:cubicBezTo>
                  <a:pt x="1368" y="145"/>
                  <a:pt x="1378" y="131"/>
                  <a:pt x="1397" y="131"/>
                </a:cubicBezTo>
                <a:cubicBezTo>
                  <a:pt x="1408" y="131"/>
                  <a:pt x="1419" y="137"/>
                  <a:pt x="1424" y="145"/>
                </a:cubicBezTo>
                <a:cubicBezTo>
                  <a:pt x="1454" y="121"/>
                  <a:pt x="1454" y="121"/>
                  <a:pt x="1454" y="121"/>
                </a:cubicBezTo>
                <a:cubicBezTo>
                  <a:pt x="1440" y="104"/>
                  <a:pt x="1424" y="94"/>
                  <a:pt x="1397" y="94"/>
                </a:cubicBezTo>
                <a:cubicBezTo>
                  <a:pt x="1356" y="94"/>
                  <a:pt x="1324" y="123"/>
                  <a:pt x="1324" y="164"/>
                </a:cubicBezTo>
                <a:cubicBezTo>
                  <a:pt x="1324" y="205"/>
                  <a:pt x="1356" y="234"/>
                  <a:pt x="1397" y="234"/>
                </a:cubicBezTo>
                <a:close/>
                <a:moveTo>
                  <a:pt x="1154" y="231"/>
                </a:moveTo>
                <a:cubicBezTo>
                  <a:pt x="1197" y="231"/>
                  <a:pt x="1197" y="231"/>
                  <a:pt x="1197" y="231"/>
                </a:cubicBezTo>
                <a:cubicBezTo>
                  <a:pt x="1197" y="132"/>
                  <a:pt x="1197" y="132"/>
                  <a:pt x="1197" y="132"/>
                </a:cubicBezTo>
                <a:cubicBezTo>
                  <a:pt x="1233" y="132"/>
                  <a:pt x="1233" y="132"/>
                  <a:pt x="1233" y="132"/>
                </a:cubicBezTo>
                <a:cubicBezTo>
                  <a:pt x="1233" y="97"/>
                  <a:pt x="1233" y="97"/>
                  <a:pt x="1233" y="97"/>
                </a:cubicBezTo>
                <a:cubicBezTo>
                  <a:pt x="1197" y="97"/>
                  <a:pt x="1197" y="97"/>
                  <a:pt x="1197" y="97"/>
                </a:cubicBezTo>
                <a:cubicBezTo>
                  <a:pt x="1197" y="51"/>
                  <a:pt x="1197" y="51"/>
                  <a:pt x="1197" y="51"/>
                </a:cubicBezTo>
                <a:cubicBezTo>
                  <a:pt x="1197" y="41"/>
                  <a:pt x="1202" y="38"/>
                  <a:pt x="1208" y="38"/>
                </a:cubicBezTo>
                <a:cubicBezTo>
                  <a:pt x="1215" y="38"/>
                  <a:pt x="1219" y="41"/>
                  <a:pt x="1222" y="45"/>
                </a:cubicBezTo>
                <a:cubicBezTo>
                  <a:pt x="1245" y="17"/>
                  <a:pt x="1245" y="17"/>
                  <a:pt x="1245" y="17"/>
                </a:cubicBezTo>
                <a:cubicBezTo>
                  <a:pt x="1235" y="5"/>
                  <a:pt x="1223" y="0"/>
                  <a:pt x="1204" y="0"/>
                </a:cubicBezTo>
                <a:cubicBezTo>
                  <a:pt x="1171" y="0"/>
                  <a:pt x="1154" y="17"/>
                  <a:pt x="1154" y="52"/>
                </a:cubicBezTo>
                <a:cubicBezTo>
                  <a:pt x="1154" y="97"/>
                  <a:pt x="1154" y="97"/>
                  <a:pt x="1154" y="97"/>
                </a:cubicBezTo>
                <a:cubicBezTo>
                  <a:pt x="1132" y="97"/>
                  <a:pt x="1132" y="97"/>
                  <a:pt x="1132" y="97"/>
                </a:cubicBezTo>
                <a:cubicBezTo>
                  <a:pt x="1132" y="132"/>
                  <a:pt x="1132" y="132"/>
                  <a:pt x="1132" y="132"/>
                </a:cubicBezTo>
                <a:cubicBezTo>
                  <a:pt x="1154" y="132"/>
                  <a:pt x="1154" y="132"/>
                  <a:pt x="1154" y="132"/>
                </a:cubicBezTo>
                <a:lnTo>
                  <a:pt x="1154" y="231"/>
                </a:lnTo>
                <a:close/>
                <a:moveTo>
                  <a:pt x="1040" y="198"/>
                </a:moveTo>
                <a:cubicBezTo>
                  <a:pt x="1021" y="198"/>
                  <a:pt x="1009" y="184"/>
                  <a:pt x="1009" y="164"/>
                </a:cubicBezTo>
                <a:cubicBezTo>
                  <a:pt x="1009" y="144"/>
                  <a:pt x="1021" y="131"/>
                  <a:pt x="1040" y="131"/>
                </a:cubicBezTo>
                <a:cubicBezTo>
                  <a:pt x="1059" y="131"/>
                  <a:pt x="1070" y="144"/>
                  <a:pt x="1070" y="164"/>
                </a:cubicBezTo>
                <a:cubicBezTo>
                  <a:pt x="1070" y="184"/>
                  <a:pt x="1059" y="198"/>
                  <a:pt x="1040" y="198"/>
                </a:cubicBezTo>
                <a:close/>
                <a:moveTo>
                  <a:pt x="1040" y="234"/>
                </a:moveTo>
                <a:cubicBezTo>
                  <a:pt x="1081" y="234"/>
                  <a:pt x="1113" y="205"/>
                  <a:pt x="1113" y="164"/>
                </a:cubicBezTo>
                <a:cubicBezTo>
                  <a:pt x="1113" y="123"/>
                  <a:pt x="1081" y="94"/>
                  <a:pt x="1040" y="94"/>
                </a:cubicBezTo>
                <a:cubicBezTo>
                  <a:pt x="998" y="94"/>
                  <a:pt x="966" y="123"/>
                  <a:pt x="966" y="164"/>
                </a:cubicBezTo>
                <a:cubicBezTo>
                  <a:pt x="966" y="205"/>
                  <a:pt x="998" y="234"/>
                  <a:pt x="1040" y="234"/>
                </a:cubicBezTo>
                <a:close/>
                <a:moveTo>
                  <a:pt x="796" y="197"/>
                </a:moveTo>
                <a:cubicBezTo>
                  <a:pt x="778" y="197"/>
                  <a:pt x="767" y="185"/>
                  <a:pt x="767" y="164"/>
                </a:cubicBezTo>
                <a:cubicBezTo>
                  <a:pt x="767" y="144"/>
                  <a:pt x="778" y="132"/>
                  <a:pt x="796" y="132"/>
                </a:cubicBezTo>
                <a:cubicBezTo>
                  <a:pt x="814" y="132"/>
                  <a:pt x="826" y="144"/>
                  <a:pt x="826" y="164"/>
                </a:cubicBezTo>
                <a:cubicBezTo>
                  <a:pt x="826" y="185"/>
                  <a:pt x="814" y="197"/>
                  <a:pt x="796" y="197"/>
                </a:cubicBezTo>
                <a:close/>
                <a:moveTo>
                  <a:pt x="784" y="234"/>
                </a:moveTo>
                <a:cubicBezTo>
                  <a:pt x="804" y="234"/>
                  <a:pt x="818" y="226"/>
                  <a:pt x="826" y="212"/>
                </a:cubicBezTo>
                <a:cubicBezTo>
                  <a:pt x="825" y="231"/>
                  <a:pt x="825" y="231"/>
                  <a:pt x="825" y="231"/>
                </a:cubicBezTo>
                <a:cubicBezTo>
                  <a:pt x="867" y="231"/>
                  <a:pt x="867" y="231"/>
                  <a:pt x="867" y="231"/>
                </a:cubicBezTo>
                <a:cubicBezTo>
                  <a:pt x="867" y="4"/>
                  <a:pt x="867" y="4"/>
                  <a:pt x="867" y="4"/>
                </a:cubicBezTo>
                <a:cubicBezTo>
                  <a:pt x="825" y="4"/>
                  <a:pt x="825" y="4"/>
                  <a:pt x="825" y="4"/>
                </a:cubicBezTo>
                <a:cubicBezTo>
                  <a:pt x="825" y="116"/>
                  <a:pt x="825" y="116"/>
                  <a:pt x="825" y="116"/>
                </a:cubicBezTo>
                <a:cubicBezTo>
                  <a:pt x="816" y="103"/>
                  <a:pt x="804" y="94"/>
                  <a:pt x="783" y="94"/>
                </a:cubicBezTo>
                <a:cubicBezTo>
                  <a:pt x="751" y="94"/>
                  <a:pt x="723" y="122"/>
                  <a:pt x="723" y="164"/>
                </a:cubicBezTo>
                <a:cubicBezTo>
                  <a:pt x="723" y="205"/>
                  <a:pt x="751" y="234"/>
                  <a:pt x="784" y="234"/>
                </a:cubicBezTo>
                <a:close/>
                <a:moveTo>
                  <a:pt x="624" y="197"/>
                </a:moveTo>
                <a:cubicBezTo>
                  <a:pt x="606" y="197"/>
                  <a:pt x="596" y="184"/>
                  <a:pt x="596" y="164"/>
                </a:cubicBezTo>
                <a:cubicBezTo>
                  <a:pt x="596" y="144"/>
                  <a:pt x="606" y="132"/>
                  <a:pt x="624" y="132"/>
                </a:cubicBezTo>
                <a:cubicBezTo>
                  <a:pt x="642" y="132"/>
                  <a:pt x="652" y="144"/>
                  <a:pt x="652" y="164"/>
                </a:cubicBezTo>
                <a:cubicBezTo>
                  <a:pt x="652" y="184"/>
                  <a:pt x="642" y="197"/>
                  <a:pt x="624" y="197"/>
                </a:cubicBezTo>
                <a:close/>
                <a:moveTo>
                  <a:pt x="611" y="234"/>
                </a:moveTo>
                <a:cubicBezTo>
                  <a:pt x="631" y="234"/>
                  <a:pt x="645" y="224"/>
                  <a:pt x="652" y="211"/>
                </a:cubicBezTo>
                <a:cubicBezTo>
                  <a:pt x="652" y="231"/>
                  <a:pt x="652" y="231"/>
                  <a:pt x="652" y="231"/>
                </a:cubicBezTo>
                <a:cubicBezTo>
                  <a:pt x="694" y="231"/>
                  <a:pt x="694" y="231"/>
                  <a:pt x="694" y="231"/>
                </a:cubicBezTo>
                <a:cubicBezTo>
                  <a:pt x="694" y="97"/>
                  <a:pt x="694" y="97"/>
                  <a:pt x="694" y="97"/>
                </a:cubicBezTo>
                <a:cubicBezTo>
                  <a:pt x="652" y="97"/>
                  <a:pt x="652" y="97"/>
                  <a:pt x="652" y="97"/>
                </a:cubicBezTo>
                <a:cubicBezTo>
                  <a:pt x="652" y="117"/>
                  <a:pt x="652" y="117"/>
                  <a:pt x="652" y="117"/>
                </a:cubicBezTo>
                <a:cubicBezTo>
                  <a:pt x="645" y="103"/>
                  <a:pt x="631" y="94"/>
                  <a:pt x="611" y="94"/>
                </a:cubicBezTo>
                <a:cubicBezTo>
                  <a:pt x="578" y="94"/>
                  <a:pt x="551" y="123"/>
                  <a:pt x="551" y="164"/>
                </a:cubicBezTo>
                <a:cubicBezTo>
                  <a:pt x="551" y="205"/>
                  <a:pt x="579" y="234"/>
                  <a:pt x="611" y="234"/>
                </a:cubicBezTo>
                <a:close/>
                <a:moveTo>
                  <a:pt x="424" y="152"/>
                </a:moveTo>
                <a:cubicBezTo>
                  <a:pt x="428" y="136"/>
                  <a:pt x="439" y="129"/>
                  <a:pt x="456" y="129"/>
                </a:cubicBezTo>
                <a:cubicBezTo>
                  <a:pt x="473" y="129"/>
                  <a:pt x="482" y="138"/>
                  <a:pt x="484" y="152"/>
                </a:cubicBezTo>
                <a:lnTo>
                  <a:pt x="424" y="152"/>
                </a:lnTo>
                <a:close/>
                <a:moveTo>
                  <a:pt x="425" y="177"/>
                </a:moveTo>
                <a:cubicBezTo>
                  <a:pt x="527" y="177"/>
                  <a:pt x="527" y="177"/>
                  <a:pt x="527" y="177"/>
                </a:cubicBezTo>
                <a:cubicBezTo>
                  <a:pt x="530" y="130"/>
                  <a:pt x="504" y="94"/>
                  <a:pt x="456" y="94"/>
                </a:cubicBezTo>
                <a:cubicBezTo>
                  <a:pt x="414" y="94"/>
                  <a:pt x="382" y="123"/>
                  <a:pt x="382" y="164"/>
                </a:cubicBezTo>
                <a:cubicBezTo>
                  <a:pt x="382" y="205"/>
                  <a:pt x="413" y="234"/>
                  <a:pt x="460" y="234"/>
                </a:cubicBezTo>
                <a:cubicBezTo>
                  <a:pt x="488" y="234"/>
                  <a:pt x="505" y="225"/>
                  <a:pt x="518" y="214"/>
                </a:cubicBezTo>
                <a:cubicBezTo>
                  <a:pt x="493" y="188"/>
                  <a:pt x="493" y="188"/>
                  <a:pt x="493" y="188"/>
                </a:cubicBezTo>
                <a:cubicBezTo>
                  <a:pt x="487" y="193"/>
                  <a:pt x="475" y="199"/>
                  <a:pt x="460" y="199"/>
                </a:cubicBezTo>
                <a:cubicBezTo>
                  <a:pt x="441" y="199"/>
                  <a:pt x="429" y="191"/>
                  <a:pt x="425" y="177"/>
                </a:cubicBezTo>
                <a:close/>
                <a:moveTo>
                  <a:pt x="219" y="231"/>
                </a:moveTo>
                <a:cubicBezTo>
                  <a:pt x="262" y="231"/>
                  <a:pt x="262" y="231"/>
                  <a:pt x="262" y="231"/>
                </a:cubicBezTo>
                <a:cubicBezTo>
                  <a:pt x="262" y="159"/>
                  <a:pt x="262" y="159"/>
                  <a:pt x="262" y="159"/>
                </a:cubicBezTo>
                <a:cubicBezTo>
                  <a:pt x="262" y="142"/>
                  <a:pt x="272" y="133"/>
                  <a:pt x="289" y="133"/>
                </a:cubicBezTo>
                <a:cubicBezTo>
                  <a:pt x="304" y="133"/>
                  <a:pt x="311" y="141"/>
                  <a:pt x="311" y="156"/>
                </a:cubicBezTo>
                <a:cubicBezTo>
                  <a:pt x="311" y="231"/>
                  <a:pt x="311" y="231"/>
                  <a:pt x="311" y="231"/>
                </a:cubicBezTo>
                <a:cubicBezTo>
                  <a:pt x="354" y="231"/>
                  <a:pt x="354" y="231"/>
                  <a:pt x="354" y="231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4" y="115"/>
                  <a:pt x="333" y="94"/>
                  <a:pt x="304" y="94"/>
                </a:cubicBezTo>
                <a:cubicBezTo>
                  <a:pt x="285" y="94"/>
                  <a:pt x="270" y="103"/>
                  <a:pt x="262" y="118"/>
                </a:cubicBezTo>
                <a:cubicBezTo>
                  <a:pt x="262" y="4"/>
                  <a:pt x="262" y="4"/>
                  <a:pt x="262" y="4"/>
                </a:cubicBezTo>
                <a:cubicBezTo>
                  <a:pt x="219" y="4"/>
                  <a:pt x="219" y="4"/>
                  <a:pt x="219" y="4"/>
                </a:cubicBezTo>
                <a:lnTo>
                  <a:pt x="219" y="231"/>
                </a:lnTo>
                <a:close/>
                <a:moveTo>
                  <a:pt x="68" y="170"/>
                </a:moveTo>
                <a:cubicBezTo>
                  <a:pt x="83" y="133"/>
                  <a:pt x="83" y="133"/>
                  <a:pt x="83" y="133"/>
                </a:cubicBezTo>
                <a:cubicBezTo>
                  <a:pt x="89" y="118"/>
                  <a:pt x="96" y="94"/>
                  <a:pt x="96" y="94"/>
                </a:cubicBezTo>
                <a:cubicBezTo>
                  <a:pt x="96" y="94"/>
                  <a:pt x="102" y="118"/>
                  <a:pt x="109" y="133"/>
                </a:cubicBezTo>
                <a:cubicBezTo>
                  <a:pt x="124" y="170"/>
                  <a:pt x="124" y="170"/>
                  <a:pt x="124" y="170"/>
                </a:cubicBezTo>
                <a:lnTo>
                  <a:pt x="68" y="170"/>
                </a:lnTo>
                <a:close/>
                <a:moveTo>
                  <a:pt x="0" y="231"/>
                </a:moveTo>
                <a:cubicBezTo>
                  <a:pt x="43" y="231"/>
                  <a:pt x="43" y="231"/>
                  <a:pt x="43" y="231"/>
                </a:cubicBezTo>
                <a:cubicBezTo>
                  <a:pt x="53" y="207"/>
                  <a:pt x="53" y="207"/>
                  <a:pt x="53" y="207"/>
                </a:cubicBezTo>
                <a:cubicBezTo>
                  <a:pt x="140" y="207"/>
                  <a:pt x="140" y="207"/>
                  <a:pt x="140" y="207"/>
                </a:cubicBezTo>
                <a:cubicBezTo>
                  <a:pt x="150" y="231"/>
                  <a:pt x="150" y="231"/>
                  <a:pt x="150" y="231"/>
                </a:cubicBezTo>
                <a:cubicBezTo>
                  <a:pt x="196" y="231"/>
                  <a:pt x="196" y="231"/>
                  <a:pt x="196" y="231"/>
                </a:cubicBezTo>
                <a:cubicBezTo>
                  <a:pt x="98" y="15"/>
                  <a:pt x="98" y="15"/>
                  <a:pt x="98" y="15"/>
                </a:cubicBezTo>
                <a:cubicBezTo>
                  <a:pt x="94" y="15"/>
                  <a:pt x="94" y="15"/>
                  <a:pt x="94" y="15"/>
                </a:cubicBezTo>
                <a:lnTo>
                  <a:pt x="0" y="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38195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inddia">
    <p:bg bwMode="gray">
      <p:bgPr>
        <a:solidFill>
          <a:srgbClr val="F582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ogo achtergrond"/>
          <p:cNvSpPr>
            <a:spLocks noSelect="1"/>
          </p:cNvSpPr>
          <p:nvPr userDrawn="1"/>
        </p:nvSpPr>
        <p:spPr bwMode="gray">
          <a:xfrm>
            <a:off x="-12815" y="536805"/>
            <a:ext cx="2448000" cy="540000"/>
          </a:xfrm>
          <a:custGeom>
            <a:avLst/>
            <a:gdLst>
              <a:gd name="T0" fmla="*/ 172 w 1255"/>
              <a:gd name="T1" fmla="*/ 56 h 277"/>
              <a:gd name="T2" fmla="*/ 0 w 1255"/>
              <a:gd name="T3" fmla="*/ 56 h 277"/>
              <a:gd name="T4" fmla="*/ 0 w 1255"/>
              <a:gd name="T5" fmla="*/ 221 h 277"/>
              <a:gd name="T6" fmla="*/ 176 w 1255"/>
              <a:gd name="T7" fmla="*/ 221 h 277"/>
              <a:gd name="T8" fmla="*/ 196 w 1255"/>
              <a:gd name="T9" fmla="*/ 277 h 277"/>
              <a:gd name="T10" fmla="*/ 350 w 1255"/>
              <a:gd name="T11" fmla="*/ 221 h 277"/>
              <a:gd name="T12" fmla="*/ 1255 w 1255"/>
              <a:gd name="T13" fmla="*/ 221 h 277"/>
              <a:gd name="T14" fmla="*/ 1255 w 1255"/>
              <a:gd name="T15" fmla="*/ 56 h 277"/>
              <a:gd name="T16" fmla="*/ 346 w 1255"/>
              <a:gd name="T17" fmla="*/ 56 h 277"/>
              <a:gd name="T18" fmla="*/ 326 w 1255"/>
              <a:gd name="T19" fmla="*/ 0 h 277"/>
              <a:gd name="T20" fmla="*/ 172 w 1255"/>
              <a:gd name="T21" fmla="*/ 56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55" h="277">
                <a:moveTo>
                  <a:pt x="172" y="56"/>
                </a:moveTo>
                <a:lnTo>
                  <a:pt x="0" y="56"/>
                </a:lnTo>
                <a:lnTo>
                  <a:pt x="0" y="221"/>
                </a:lnTo>
                <a:lnTo>
                  <a:pt x="176" y="221"/>
                </a:lnTo>
                <a:lnTo>
                  <a:pt x="196" y="277"/>
                </a:lnTo>
                <a:lnTo>
                  <a:pt x="350" y="221"/>
                </a:lnTo>
                <a:lnTo>
                  <a:pt x="1255" y="221"/>
                </a:lnTo>
                <a:lnTo>
                  <a:pt x="1255" y="56"/>
                </a:lnTo>
                <a:lnTo>
                  <a:pt x="346" y="56"/>
                </a:lnTo>
                <a:lnTo>
                  <a:pt x="326" y="0"/>
                </a:lnTo>
                <a:lnTo>
                  <a:pt x="172" y="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6" name="Logo tekst"/>
          <p:cNvSpPr>
            <a:spLocks noSelect="1"/>
          </p:cNvSpPr>
          <p:nvPr userDrawn="1"/>
        </p:nvSpPr>
        <p:spPr bwMode="gray">
          <a:xfrm>
            <a:off x="312893" y="578502"/>
            <a:ext cx="1882800" cy="417600"/>
          </a:xfrm>
          <a:custGeom>
            <a:avLst/>
            <a:gdLst>
              <a:gd name="T0" fmla="*/ 12 w 1930"/>
              <a:gd name="T1" fmla="*/ 292 h 428"/>
              <a:gd name="T2" fmla="*/ 1064 w 1930"/>
              <a:gd name="T3" fmla="*/ 223 h 428"/>
              <a:gd name="T4" fmla="*/ 821 w 1930"/>
              <a:gd name="T5" fmla="*/ 366 h 428"/>
              <a:gd name="T6" fmla="*/ 916 w 1930"/>
              <a:gd name="T7" fmla="*/ 83 h 428"/>
              <a:gd name="T8" fmla="*/ 1011 w 1930"/>
              <a:gd name="T9" fmla="*/ 220 h 428"/>
              <a:gd name="T10" fmla="*/ 874 w 1930"/>
              <a:gd name="T11" fmla="*/ 128 h 428"/>
              <a:gd name="T12" fmla="*/ 907 w 1930"/>
              <a:gd name="T13" fmla="*/ 321 h 428"/>
              <a:gd name="T14" fmla="*/ 1170 w 1930"/>
              <a:gd name="T15" fmla="*/ 366 h 428"/>
              <a:gd name="T16" fmla="*/ 1226 w 1930"/>
              <a:gd name="T17" fmla="*/ 83 h 428"/>
              <a:gd name="T18" fmla="*/ 1170 w 1930"/>
              <a:gd name="T19" fmla="*/ 366 h 428"/>
              <a:gd name="T20" fmla="*/ 1394 w 1930"/>
              <a:gd name="T21" fmla="*/ 75 h 428"/>
              <a:gd name="T22" fmla="*/ 1343 w 1930"/>
              <a:gd name="T23" fmla="*/ 366 h 428"/>
              <a:gd name="T24" fmla="*/ 1391 w 1930"/>
              <a:gd name="T25" fmla="*/ 156 h 428"/>
              <a:gd name="T26" fmla="*/ 1522 w 1930"/>
              <a:gd name="T27" fmla="*/ 371 h 428"/>
              <a:gd name="T28" fmla="*/ 1578 w 1930"/>
              <a:gd name="T29" fmla="*/ 83 h 428"/>
              <a:gd name="T30" fmla="*/ 1528 w 1930"/>
              <a:gd name="T31" fmla="*/ 293 h 428"/>
              <a:gd name="T32" fmla="*/ 1880 w 1930"/>
              <a:gd name="T33" fmla="*/ 371 h 428"/>
              <a:gd name="T34" fmla="*/ 1754 w 1930"/>
              <a:gd name="T35" fmla="*/ 290 h 428"/>
              <a:gd name="T36" fmla="*/ 1673 w 1930"/>
              <a:gd name="T37" fmla="*/ 355 h 428"/>
              <a:gd name="T38" fmla="*/ 1830 w 1930"/>
              <a:gd name="T39" fmla="*/ 83 h 428"/>
              <a:gd name="T40" fmla="*/ 1838 w 1930"/>
              <a:gd name="T41" fmla="*/ 248 h 428"/>
              <a:gd name="T42" fmla="*/ 1768 w 1930"/>
              <a:gd name="T43" fmla="*/ 248 h 428"/>
              <a:gd name="T44" fmla="*/ 13 w 1930"/>
              <a:gd name="T45" fmla="*/ 292 h 428"/>
              <a:gd name="T46" fmla="*/ 13 w 1930"/>
              <a:gd name="T47" fmla="*/ 292 h 428"/>
              <a:gd name="T48" fmla="*/ 378 w 1930"/>
              <a:gd name="T49" fmla="*/ 308 h 428"/>
              <a:gd name="T50" fmla="*/ 114 w 1930"/>
              <a:gd name="T51" fmla="*/ 403 h 428"/>
              <a:gd name="T52" fmla="*/ 0 w 1930"/>
              <a:gd name="T53" fmla="*/ 223 h 428"/>
              <a:gd name="T54" fmla="*/ 131 w 1930"/>
              <a:gd name="T55" fmla="*/ 36 h 428"/>
              <a:gd name="T56" fmla="*/ 329 w 1930"/>
              <a:gd name="T57" fmla="*/ 174 h 428"/>
              <a:gd name="T58" fmla="*/ 72 w 1930"/>
              <a:gd name="T59" fmla="*/ 165 h 428"/>
              <a:gd name="T60" fmla="*/ 68 w 1930"/>
              <a:gd name="T61" fmla="*/ 272 h 428"/>
              <a:gd name="T62" fmla="*/ 246 w 1930"/>
              <a:gd name="T63" fmla="*/ 355 h 428"/>
              <a:gd name="T64" fmla="*/ 329 w 1930"/>
              <a:gd name="T65" fmla="*/ 174 h 428"/>
              <a:gd name="T66" fmla="*/ 734 w 1930"/>
              <a:gd name="T67" fmla="*/ 352 h 428"/>
              <a:gd name="T68" fmla="*/ 602 w 1930"/>
              <a:gd name="T69" fmla="*/ 262 h 428"/>
              <a:gd name="T70" fmla="*/ 566 w 1930"/>
              <a:gd name="T71" fmla="*/ 251 h 428"/>
              <a:gd name="T72" fmla="*/ 513 w 1930"/>
              <a:gd name="T73" fmla="*/ 366 h 428"/>
              <a:gd name="T74" fmla="*/ 605 w 1930"/>
              <a:gd name="T75" fmla="*/ 83 h 428"/>
              <a:gd name="T76" fmla="*/ 647 w 1930"/>
              <a:gd name="T77" fmla="*/ 237 h 428"/>
              <a:gd name="T78" fmla="*/ 600 w 1930"/>
              <a:gd name="T79" fmla="*/ 125 h 428"/>
              <a:gd name="T80" fmla="*/ 569 w 1930"/>
              <a:gd name="T81" fmla="*/ 209 h 428"/>
              <a:gd name="T82" fmla="*/ 647 w 1930"/>
              <a:gd name="T83" fmla="*/ 165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30" h="428">
                <a:moveTo>
                  <a:pt x="12" y="291"/>
                </a:moveTo>
                <a:cubicBezTo>
                  <a:pt x="12" y="292"/>
                  <a:pt x="12" y="292"/>
                  <a:pt x="12" y="292"/>
                </a:cubicBezTo>
                <a:cubicBezTo>
                  <a:pt x="12" y="291"/>
                  <a:pt x="12" y="291"/>
                  <a:pt x="12" y="291"/>
                </a:cubicBezTo>
                <a:close/>
                <a:moveTo>
                  <a:pt x="1064" y="223"/>
                </a:moveTo>
                <a:cubicBezTo>
                  <a:pt x="1064" y="308"/>
                  <a:pt x="993" y="365"/>
                  <a:pt x="918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3" y="83"/>
                  <a:pt x="823" y="83"/>
                  <a:pt x="823" y="83"/>
                </a:cubicBezTo>
                <a:cubicBezTo>
                  <a:pt x="916" y="83"/>
                  <a:pt x="916" y="83"/>
                  <a:pt x="916" y="83"/>
                </a:cubicBezTo>
                <a:cubicBezTo>
                  <a:pt x="1005" y="82"/>
                  <a:pt x="1064" y="138"/>
                  <a:pt x="1064" y="223"/>
                </a:cubicBezTo>
                <a:close/>
                <a:moveTo>
                  <a:pt x="1011" y="220"/>
                </a:moveTo>
                <a:cubicBezTo>
                  <a:pt x="1009" y="168"/>
                  <a:pt x="973" y="127"/>
                  <a:pt x="918" y="128"/>
                </a:cubicBezTo>
                <a:cubicBezTo>
                  <a:pt x="874" y="128"/>
                  <a:pt x="874" y="128"/>
                  <a:pt x="874" y="128"/>
                </a:cubicBezTo>
                <a:cubicBezTo>
                  <a:pt x="874" y="321"/>
                  <a:pt x="874" y="321"/>
                  <a:pt x="874" y="321"/>
                </a:cubicBezTo>
                <a:cubicBezTo>
                  <a:pt x="907" y="321"/>
                  <a:pt x="907" y="321"/>
                  <a:pt x="907" y="321"/>
                </a:cubicBezTo>
                <a:cubicBezTo>
                  <a:pt x="968" y="320"/>
                  <a:pt x="1009" y="285"/>
                  <a:pt x="1011" y="220"/>
                </a:cubicBezTo>
                <a:close/>
                <a:moveTo>
                  <a:pt x="1170" y="366"/>
                </a:moveTo>
                <a:cubicBezTo>
                  <a:pt x="1223" y="366"/>
                  <a:pt x="1223" y="366"/>
                  <a:pt x="1223" y="366"/>
                </a:cubicBezTo>
                <a:cubicBezTo>
                  <a:pt x="1226" y="83"/>
                  <a:pt x="1226" y="83"/>
                  <a:pt x="1226" y="83"/>
                </a:cubicBezTo>
                <a:cubicBezTo>
                  <a:pt x="1173" y="83"/>
                  <a:pt x="1173" y="83"/>
                  <a:pt x="1173" y="83"/>
                </a:cubicBezTo>
                <a:lnTo>
                  <a:pt x="1170" y="366"/>
                </a:lnTo>
                <a:close/>
                <a:moveTo>
                  <a:pt x="1528" y="293"/>
                </a:moveTo>
                <a:cubicBezTo>
                  <a:pt x="1394" y="75"/>
                  <a:pt x="1394" y="75"/>
                  <a:pt x="1394" y="75"/>
                </a:cubicBezTo>
                <a:cubicBezTo>
                  <a:pt x="1346" y="92"/>
                  <a:pt x="1346" y="92"/>
                  <a:pt x="1346" y="92"/>
                </a:cubicBezTo>
                <a:cubicBezTo>
                  <a:pt x="1343" y="366"/>
                  <a:pt x="1343" y="366"/>
                  <a:pt x="1343" y="366"/>
                </a:cubicBezTo>
                <a:cubicBezTo>
                  <a:pt x="1396" y="366"/>
                  <a:pt x="1396" y="366"/>
                  <a:pt x="1396" y="366"/>
                </a:cubicBezTo>
                <a:cubicBezTo>
                  <a:pt x="1391" y="156"/>
                  <a:pt x="1391" y="156"/>
                  <a:pt x="1391" y="156"/>
                </a:cubicBezTo>
                <a:cubicBezTo>
                  <a:pt x="1394" y="156"/>
                  <a:pt x="1394" y="156"/>
                  <a:pt x="1394" y="156"/>
                </a:cubicBezTo>
                <a:cubicBezTo>
                  <a:pt x="1522" y="371"/>
                  <a:pt x="1522" y="371"/>
                  <a:pt x="1522" y="371"/>
                </a:cubicBezTo>
                <a:cubicBezTo>
                  <a:pt x="1575" y="355"/>
                  <a:pt x="1575" y="355"/>
                  <a:pt x="1575" y="355"/>
                </a:cubicBezTo>
                <a:cubicBezTo>
                  <a:pt x="1578" y="83"/>
                  <a:pt x="1578" y="83"/>
                  <a:pt x="1578" y="83"/>
                </a:cubicBezTo>
                <a:cubicBezTo>
                  <a:pt x="1525" y="83"/>
                  <a:pt x="1525" y="83"/>
                  <a:pt x="1525" y="83"/>
                </a:cubicBezTo>
                <a:lnTo>
                  <a:pt x="1528" y="293"/>
                </a:lnTo>
                <a:close/>
                <a:moveTo>
                  <a:pt x="1930" y="355"/>
                </a:moveTo>
                <a:cubicBezTo>
                  <a:pt x="1880" y="371"/>
                  <a:pt x="1880" y="371"/>
                  <a:pt x="1880" y="371"/>
                </a:cubicBezTo>
                <a:cubicBezTo>
                  <a:pt x="1852" y="290"/>
                  <a:pt x="1852" y="290"/>
                  <a:pt x="1852" y="290"/>
                </a:cubicBezTo>
                <a:cubicBezTo>
                  <a:pt x="1754" y="290"/>
                  <a:pt x="1754" y="290"/>
                  <a:pt x="1754" y="290"/>
                </a:cubicBezTo>
                <a:cubicBezTo>
                  <a:pt x="1721" y="371"/>
                  <a:pt x="1721" y="371"/>
                  <a:pt x="1721" y="371"/>
                </a:cubicBezTo>
                <a:cubicBezTo>
                  <a:pt x="1673" y="355"/>
                  <a:pt x="1673" y="355"/>
                  <a:pt x="1673" y="355"/>
                </a:cubicBezTo>
                <a:cubicBezTo>
                  <a:pt x="1782" y="83"/>
                  <a:pt x="1782" y="83"/>
                  <a:pt x="1782" y="83"/>
                </a:cubicBezTo>
                <a:cubicBezTo>
                  <a:pt x="1830" y="83"/>
                  <a:pt x="1830" y="83"/>
                  <a:pt x="1830" y="83"/>
                </a:cubicBezTo>
                <a:lnTo>
                  <a:pt x="1930" y="355"/>
                </a:lnTo>
                <a:close/>
                <a:moveTo>
                  <a:pt x="1838" y="248"/>
                </a:moveTo>
                <a:cubicBezTo>
                  <a:pt x="1805" y="137"/>
                  <a:pt x="1805" y="137"/>
                  <a:pt x="1805" y="137"/>
                </a:cubicBezTo>
                <a:cubicBezTo>
                  <a:pt x="1768" y="248"/>
                  <a:pt x="1768" y="248"/>
                  <a:pt x="1768" y="248"/>
                </a:cubicBezTo>
                <a:lnTo>
                  <a:pt x="1838" y="248"/>
                </a:lnTo>
                <a:close/>
                <a:moveTo>
                  <a:pt x="13" y="292"/>
                </a:moveTo>
                <a:cubicBezTo>
                  <a:pt x="13" y="292"/>
                  <a:pt x="13" y="292"/>
                  <a:pt x="13" y="292"/>
                </a:cubicBezTo>
                <a:cubicBezTo>
                  <a:pt x="13" y="292"/>
                  <a:pt x="13" y="292"/>
                  <a:pt x="13" y="292"/>
                </a:cubicBezTo>
                <a:close/>
                <a:moveTo>
                  <a:pt x="384" y="154"/>
                </a:moveTo>
                <a:cubicBezTo>
                  <a:pt x="403" y="205"/>
                  <a:pt x="400" y="259"/>
                  <a:pt x="378" y="308"/>
                </a:cubicBezTo>
                <a:cubicBezTo>
                  <a:pt x="356" y="356"/>
                  <a:pt x="316" y="392"/>
                  <a:pt x="266" y="410"/>
                </a:cubicBezTo>
                <a:cubicBezTo>
                  <a:pt x="216" y="428"/>
                  <a:pt x="162" y="426"/>
                  <a:pt x="114" y="403"/>
                </a:cubicBezTo>
                <a:cubicBezTo>
                  <a:pt x="66" y="381"/>
                  <a:pt x="30" y="341"/>
                  <a:pt x="13" y="292"/>
                </a:cubicBezTo>
                <a:cubicBezTo>
                  <a:pt x="4" y="269"/>
                  <a:pt x="0" y="246"/>
                  <a:pt x="0" y="223"/>
                </a:cubicBezTo>
                <a:cubicBezTo>
                  <a:pt x="0" y="195"/>
                  <a:pt x="6" y="167"/>
                  <a:pt x="18" y="141"/>
                </a:cubicBezTo>
                <a:cubicBezTo>
                  <a:pt x="40" y="92"/>
                  <a:pt x="80" y="55"/>
                  <a:pt x="131" y="36"/>
                </a:cubicBezTo>
                <a:cubicBezTo>
                  <a:pt x="234" y="0"/>
                  <a:pt x="347" y="53"/>
                  <a:pt x="384" y="154"/>
                </a:cubicBezTo>
                <a:close/>
                <a:moveTo>
                  <a:pt x="329" y="174"/>
                </a:moveTo>
                <a:cubicBezTo>
                  <a:pt x="303" y="103"/>
                  <a:pt x="223" y="66"/>
                  <a:pt x="151" y="91"/>
                </a:cubicBezTo>
                <a:cubicBezTo>
                  <a:pt x="116" y="105"/>
                  <a:pt x="87" y="131"/>
                  <a:pt x="72" y="165"/>
                </a:cubicBezTo>
                <a:cubicBezTo>
                  <a:pt x="56" y="199"/>
                  <a:pt x="55" y="237"/>
                  <a:pt x="68" y="272"/>
                </a:cubicBezTo>
                <a:cubicBezTo>
                  <a:pt x="68" y="272"/>
                  <a:pt x="68" y="272"/>
                  <a:pt x="68" y="272"/>
                </a:cubicBezTo>
                <a:cubicBezTo>
                  <a:pt x="80" y="307"/>
                  <a:pt x="106" y="334"/>
                  <a:pt x="139" y="350"/>
                </a:cubicBezTo>
                <a:cubicBezTo>
                  <a:pt x="173" y="366"/>
                  <a:pt x="211" y="368"/>
                  <a:pt x="246" y="355"/>
                </a:cubicBezTo>
                <a:cubicBezTo>
                  <a:pt x="281" y="342"/>
                  <a:pt x="309" y="316"/>
                  <a:pt x="325" y="283"/>
                </a:cubicBezTo>
                <a:cubicBezTo>
                  <a:pt x="341" y="249"/>
                  <a:pt x="342" y="210"/>
                  <a:pt x="329" y="174"/>
                </a:cubicBezTo>
                <a:close/>
                <a:moveTo>
                  <a:pt x="647" y="237"/>
                </a:moveTo>
                <a:cubicBezTo>
                  <a:pt x="734" y="352"/>
                  <a:pt x="734" y="352"/>
                  <a:pt x="734" y="352"/>
                </a:cubicBezTo>
                <a:cubicBezTo>
                  <a:pt x="681" y="371"/>
                  <a:pt x="681" y="371"/>
                  <a:pt x="681" y="371"/>
                </a:cubicBezTo>
                <a:cubicBezTo>
                  <a:pt x="602" y="262"/>
                  <a:pt x="602" y="262"/>
                  <a:pt x="602" y="262"/>
                </a:cubicBezTo>
                <a:cubicBezTo>
                  <a:pt x="598" y="255"/>
                  <a:pt x="592" y="252"/>
                  <a:pt x="583" y="251"/>
                </a:cubicBezTo>
                <a:cubicBezTo>
                  <a:pt x="566" y="251"/>
                  <a:pt x="566" y="251"/>
                  <a:pt x="566" y="251"/>
                </a:cubicBezTo>
                <a:cubicBezTo>
                  <a:pt x="566" y="366"/>
                  <a:pt x="566" y="366"/>
                  <a:pt x="566" y="366"/>
                </a:cubicBezTo>
                <a:cubicBezTo>
                  <a:pt x="513" y="366"/>
                  <a:pt x="513" y="366"/>
                  <a:pt x="513" y="366"/>
                </a:cubicBezTo>
                <a:cubicBezTo>
                  <a:pt x="516" y="83"/>
                  <a:pt x="516" y="83"/>
                  <a:pt x="516" y="83"/>
                </a:cubicBezTo>
                <a:cubicBezTo>
                  <a:pt x="605" y="83"/>
                  <a:pt x="605" y="83"/>
                  <a:pt x="605" y="83"/>
                </a:cubicBezTo>
                <a:cubicBezTo>
                  <a:pt x="674" y="83"/>
                  <a:pt x="702" y="120"/>
                  <a:pt x="703" y="165"/>
                </a:cubicBezTo>
                <a:cubicBezTo>
                  <a:pt x="702" y="200"/>
                  <a:pt x="680" y="226"/>
                  <a:pt x="647" y="237"/>
                </a:cubicBezTo>
                <a:close/>
                <a:moveTo>
                  <a:pt x="647" y="165"/>
                </a:moveTo>
                <a:cubicBezTo>
                  <a:pt x="647" y="139"/>
                  <a:pt x="625" y="125"/>
                  <a:pt x="600" y="125"/>
                </a:cubicBezTo>
                <a:cubicBezTo>
                  <a:pt x="569" y="125"/>
                  <a:pt x="569" y="125"/>
                  <a:pt x="569" y="125"/>
                </a:cubicBezTo>
                <a:cubicBezTo>
                  <a:pt x="569" y="209"/>
                  <a:pt x="569" y="209"/>
                  <a:pt x="569" y="209"/>
                </a:cubicBezTo>
                <a:cubicBezTo>
                  <a:pt x="600" y="209"/>
                  <a:pt x="600" y="209"/>
                  <a:pt x="600" y="209"/>
                </a:cubicBezTo>
                <a:cubicBezTo>
                  <a:pt x="616" y="209"/>
                  <a:pt x="647" y="202"/>
                  <a:pt x="647" y="165"/>
                </a:cubicBezTo>
                <a:close/>
              </a:path>
            </a:pathLst>
          </a:custGeom>
          <a:solidFill>
            <a:srgbClr val="F58220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7" name="Ahead of change"/>
          <p:cNvSpPr>
            <a:spLocks noSelect="1" noChangeAspect="1"/>
          </p:cNvSpPr>
          <p:nvPr userDrawn="1"/>
        </p:nvSpPr>
        <p:spPr bwMode="gray">
          <a:xfrm>
            <a:off x="801954" y="1067589"/>
            <a:ext cx="1657458" cy="216000"/>
          </a:xfrm>
          <a:custGeom>
            <a:avLst/>
            <a:gdLst>
              <a:gd name="T0" fmla="*/ 2256 w 2302"/>
              <a:gd name="T1" fmla="*/ 152 h 301"/>
              <a:gd name="T2" fmla="*/ 2299 w 2302"/>
              <a:gd name="T3" fmla="*/ 177 h 301"/>
              <a:gd name="T4" fmla="*/ 2232 w 2302"/>
              <a:gd name="T5" fmla="*/ 234 h 301"/>
              <a:gd name="T6" fmla="*/ 2232 w 2302"/>
              <a:gd name="T7" fmla="*/ 199 h 301"/>
              <a:gd name="T8" fmla="*/ 2024 w 2302"/>
              <a:gd name="T9" fmla="*/ 164 h 301"/>
              <a:gd name="T10" fmla="*/ 2053 w 2302"/>
              <a:gd name="T11" fmla="*/ 197 h 301"/>
              <a:gd name="T12" fmla="*/ 2125 w 2302"/>
              <a:gd name="T13" fmla="*/ 97 h 301"/>
              <a:gd name="T14" fmla="*/ 2040 w 2302"/>
              <a:gd name="T15" fmla="*/ 94 h 301"/>
              <a:gd name="T16" fmla="*/ 2082 w 2302"/>
              <a:gd name="T17" fmla="*/ 213 h 301"/>
              <a:gd name="T18" fmla="*/ 2011 w 2302"/>
              <a:gd name="T19" fmla="*/ 245 h 301"/>
              <a:gd name="T20" fmla="*/ 1817 w 2302"/>
              <a:gd name="T21" fmla="*/ 231 h 301"/>
              <a:gd name="T22" fmla="*/ 1887 w 2302"/>
              <a:gd name="T23" fmla="*/ 133 h 301"/>
              <a:gd name="T24" fmla="*/ 1952 w 2302"/>
              <a:gd name="T25" fmla="*/ 231 h 301"/>
              <a:gd name="T26" fmla="*/ 1859 w 2302"/>
              <a:gd name="T27" fmla="*/ 119 h 301"/>
              <a:gd name="T28" fmla="*/ 1817 w 2302"/>
              <a:gd name="T29" fmla="*/ 231 h 301"/>
              <a:gd name="T30" fmla="*/ 1714 w 2302"/>
              <a:gd name="T31" fmla="*/ 132 h 301"/>
              <a:gd name="T32" fmla="*/ 1701 w 2302"/>
              <a:gd name="T33" fmla="*/ 234 h 301"/>
              <a:gd name="T34" fmla="*/ 1784 w 2302"/>
              <a:gd name="T35" fmla="*/ 231 h 301"/>
              <a:gd name="T36" fmla="*/ 1742 w 2302"/>
              <a:gd name="T37" fmla="*/ 117 h 301"/>
              <a:gd name="T38" fmla="*/ 1701 w 2302"/>
              <a:gd name="T39" fmla="*/ 234 h 301"/>
              <a:gd name="T40" fmla="*/ 1522 w 2302"/>
              <a:gd name="T41" fmla="*/ 159 h 301"/>
              <a:gd name="T42" fmla="*/ 1571 w 2302"/>
              <a:gd name="T43" fmla="*/ 231 h 301"/>
              <a:gd name="T44" fmla="*/ 1563 w 2302"/>
              <a:gd name="T45" fmla="*/ 94 h 301"/>
              <a:gd name="T46" fmla="*/ 1479 w 2302"/>
              <a:gd name="T47" fmla="*/ 4 h 301"/>
              <a:gd name="T48" fmla="*/ 1453 w 2302"/>
              <a:gd name="T49" fmla="*/ 210 h 301"/>
              <a:gd name="T50" fmla="*/ 1368 w 2302"/>
              <a:gd name="T51" fmla="*/ 164 h 301"/>
              <a:gd name="T52" fmla="*/ 1454 w 2302"/>
              <a:gd name="T53" fmla="*/ 121 h 301"/>
              <a:gd name="T54" fmla="*/ 1397 w 2302"/>
              <a:gd name="T55" fmla="*/ 234 h 301"/>
              <a:gd name="T56" fmla="*/ 1197 w 2302"/>
              <a:gd name="T57" fmla="*/ 132 h 301"/>
              <a:gd name="T58" fmla="*/ 1197 w 2302"/>
              <a:gd name="T59" fmla="*/ 97 h 301"/>
              <a:gd name="T60" fmla="*/ 1222 w 2302"/>
              <a:gd name="T61" fmla="*/ 45 h 301"/>
              <a:gd name="T62" fmla="*/ 1154 w 2302"/>
              <a:gd name="T63" fmla="*/ 52 h 301"/>
              <a:gd name="T64" fmla="*/ 1132 w 2302"/>
              <a:gd name="T65" fmla="*/ 132 h 301"/>
              <a:gd name="T66" fmla="*/ 1040 w 2302"/>
              <a:gd name="T67" fmla="*/ 198 h 301"/>
              <a:gd name="T68" fmla="*/ 1070 w 2302"/>
              <a:gd name="T69" fmla="*/ 164 h 301"/>
              <a:gd name="T70" fmla="*/ 1113 w 2302"/>
              <a:gd name="T71" fmla="*/ 164 h 301"/>
              <a:gd name="T72" fmla="*/ 1040 w 2302"/>
              <a:gd name="T73" fmla="*/ 234 h 301"/>
              <a:gd name="T74" fmla="*/ 796 w 2302"/>
              <a:gd name="T75" fmla="*/ 132 h 301"/>
              <a:gd name="T76" fmla="*/ 784 w 2302"/>
              <a:gd name="T77" fmla="*/ 234 h 301"/>
              <a:gd name="T78" fmla="*/ 867 w 2302"/>
              <a:gd name="T79" fmla="*/ 231 h 301"/>
              <a:gd name="T80" fmla="*/ 825 w 2302"/>
              <a:gd name="T81" fmla="*/ 116 h 301"/>
              <a:gd name="T82" fmla="*/ 784 w 2302"/>
              <a:gd name="T83" fmla="*/ 234 h 301"/>
              <a:gd name="T84" fmla="*/ 624 w 2302"/>
              <a:gd name="T85" fmla="*/ 132 h 301"/>
              <a:gd name="T86" fmla="*/ 611 w 2302"/>
              <a:gd name="T87" fmla="*/ 234 h 301"/>
              <a:gd name="T88" fmla="*/ 694 w 2302"/>
              <a:gd name="T89" fmla="*/ 231 h 301"/>
              <a:gd name="T90" fmla="*/ 652 w 2302"/>
              <a:gd name="T91" fmla="*/ 117 h 301"/>
              <a:gd name="T92" fmla="*/ 611 w 2302"/>
              <a:gd name="T93" fmla="*/ 234 h 301"/>
              <a:gd name="T94" fmla="*/ 484 w 2302"/>
              <a:gd name="T95" fmla="*/ 152 h 301"/>
              <a:gd name="T96" fmla="*/ 527 w 2302"/>
              <a:gd name="T97" fmla="*/ 177 h 301"/>
              <a:gd name="T98" fmla="*/ 460 w 2302"/>
              <a:gd name="T99" fmla="*/ 234 h 301"/>
              <a:gd name="T100" fmla="*/ 460 w 2302"/>
              <a:gd name="T101" fmla="*/ 199 h 301"/>
              <a:gd name="T102" fmla="*/ 262 w 2302"/>
              <a:gd name="T103" fmla="*/ 231 h 301"/>
              <a:gd name="T104" fmla="*/ 311 w 2302"/>
              <a:gd name="T105" fmla="*/ 156 h 301"/>
              <a:gd name="T106" fmla="*/ 354 w 2302"/>
              <a:gd name="T107" fmla="*/ 154 h 301"/>
              <a:gd name="T108" fmla="*/ 262 w 2302"/>
              <a:gd name="T109" fmla="*/ 4 h 301"/>
              <a:gd name="T110" fmla="*/ 68 w 2302"/>
              <a:gd name="T111" fmla="*/ 170 h 301"/>
              <a:gd name="T112" fmla="*/ 109 w 2302"/>
              <a:gd name="T113" fmla="*/ 133 h 301"/>
              <a:gd name="T114" fmla="*/ 0 w 2302"/>
              <a:gd name="T115" fmla="*/ 231 h 301"/>
              <a:gd name="T116" fmla="*/ 140 w 2302"/>
              <a:gd name="T117" fmla="*/ 207 h 301"/>
              <a:gd name="T118" fmla="*/ 98 w 2302"/>
              <a:gd name="T119" fmla="*/ 15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02" h="301">
                <a:moveTo>
                  <a:pt x="2196" y="152"/>
                </a:moveTo>
                <a:cubicBezTo>
                  <a:pt x="2200" y="136"/>
                  <a:pt x="2211" y="129"/>
                  <a:pt x="2228" y="129"/>
                </a:cubicBezTo>
                <a:cubicBezTo>
                  <a:pt x="2245" y="129"/>
                  <a:pt x="2254" y="138"/>
                  <a:pt x="2256" y="152"/>
                </a:cubicBezTo>
                <a:lnTo>
                  <a:pt x="2196" y="152"/>
                </a:lnTo>
                <a:close/>
                <a:moveTo>
                  <a:pt x="2197" y="177"/>
                </a:moveTo>
                <a:cubicBezTo>
                  <a:pt x="2299" y="177"/>
                  <a:pt x="2299" y="177"/>
                  <a:pt x="2299" y="177"/>
                </a:cubicBezTo>
                <a:cubicBezTo>
                  <a:pt x="2302" y="130"/>
                  <a:pt x="2276" y="94"/>
                  <a:pt x="2228" y="94"/>
                </a:cubicBezTo>
                <a:cubicBezTo>
                  <a:pt x="2186" y="94"/>
                  <a:pt x="2153" y="123"/>
                  <a:pt x="2153" y="164"/>
                </a:cubicBezTo>
                <a:cubicBezTo>
                  <a:pt x="2153" y="205"/>
                  <a:pt x="2184" y="234"/>
                  <a:pt x="2232" y="234"/>
                </a:cubicBezTo>
                <a:cubicBezTo>
                  <a:pt x="2260" y="234"/>
                  <a:pt x="2277" y="225"/>
                  <a:pt x="2290" y="214"/>
                </a:cubicBezTo>
                <a:cubicBezTo>
                  <a:pt x="2265" y="188"/>
                  <a:pt x="2265" y="188"/>
                  <a:pt x="2265" y="188"/>
                </a:cubicBezTo>
                <a:cubicBezTo>
                  <a:pt x="2259" y="193"/>
                  <a:pt x="2247" y="199"/>
                  <a:pt x="2232" y="199"/>
                </a:cubicBezTo>
                <a:cubicBezTo>
                  <a:pt x="2212" y="199"/>
                  <a:pt x="2201" y="191"/>
                  <a:pt x="2197" y="177"/>
                </a:cubicBezTo>
                <a:close/>
                <a:moveTo>
                  <a:pt x="2053" y="197"/>
                </a:moveTo>
                <a:cubicBezTo>
                  <a:pt x="2035" y="197"/>
                  <a:pt x="2024" y="185"/>
                  <a:pt x="2024" y="164"/>
                </a:cubicBezTo>
                <a:cubicBezTo>
                  <a:pt x="2024" y="144"/>
                  <a:pt x="2035" y="132"/>
                  <a:pt x="2053" y="132"/>
                </a:cubicBezTo>
                <a:cubicBezTo>
                  <a:pt x="2071" y="132"/>
                  <a:pt x="2083" y="144"/>
                  <a:pt x="2083" y="164"/>
                </a:cubicBezTo>
                <a:cubicBezTo>
                  <a:pt x="2083" y="185"/>
                  <a:pt x="2071" y="197"/>
                  <a:pt x="2053" y="197"/>
                </a:cubicBezTo>
                <a:close/>
                <a:moveTo>
                  <a:pt x="2052" y="301"/>
                </a:moveTo>
                <a:cubicBezTo>
                  <a:pt x="2091" y="301"/>
                  <a:pt x="2125" y="282"/>
                  <a:pt x="2125" y="231"/>
                </a:cubicBezTo>
                <a:cubicBezTo>
                  <a:pt x="2125" y="97"/>
                  <a:pt x="2125" y="97"/>
                  <a:pt x="2125" y="97"/>
                </a:cubicBezTo>
                <a:cubicBezTo>
                  <a:pt x="2082" y="97"/>
                  <a:pt x="2082" y="97"/>
                  <a:pt x="2082" y="97"/>
                </a:cubicBezTo>
                <a:cubicBezTo>
                  <a:pt x="2083" y="118"/>
                  <a:pt x="2083" y="118"/>
                  <a:pt x="2083" y="118"/>
                </a:cubicBezTo>
                <a:cubicBezTo>
                  <a:pt x="2075" y="104"/>
                  <a:pt x="2062" y="94"/>
                  <a:pt x="2040" y="94"/>
                </a:cubicBezTo>
                <a:cubicBezTo>
                  <a:pt x="2008" y="94"/>
                  <a:pt x="1980" y="122"/>
                  <a:pt x="1980" y="164"/>
                </a:cubicBezTo>
                <a:cubicBezTo>
                  <a:pt x="1980" y="205"/>
                  <a:pt x="2008" y="234"/>
                  <a:pt x="2041" y="234"/>
                </a:cubicBezTo>
                <a:cubicBezTo>
                  <a:pt x="2061" y="234"/>
                  <a:pt x="2075" y="225"/>
                  <a:pt x="2082" y="213"/>
                </a:cubicBezTo>
                <a:cubicBezTo>
                  <a:pt x="2082" y="229"/>
                  <a:pt x="2082" y="229"/>
                  <a:pt x="2082" y="229"/>
                </a:cubicBezTo>
                <a:cubicBezTo>
                  <a:pt x="2082" y="254"/>
                  <a:pt x="2070" y="265"/>
                  <a:pt x="2050" y="265"/>
                </a:cubicBezTo>
                <a:cubicBezTo>
                  <a:pt x="2031" y="265"/>
                  <a:pt x="2020" y="256"/>
                  <a:pt x="2011" y="245"/>
                </a:cubicBezTo>
                <a:cubicBezTo>
                  <a:pt x="1981" y="268"/>
                  <a:pt x="1981" y="268"/>
                  <a:pt x="1981" y="268"/>
                </a:cubicBezTo>
                <a:cubicBezTo>
                  <a:pt x="1996" y="288"/>
                  <a:pt x="2017" y="301"/>
                  <a:pt x="2052" y="301"/>
                </a:cubicBezTo>
                <a:close/>
                <a:moveTo>
                  <a:pt x="1817" y="231"/>
                </a:moveTo>
                <a:cubicBezTo>
                  <a:pt x="1860" y="231"/>
                  <a:pt x="1860" y="231"/>
                  <a:pt x="1860" y="231"/>
                </a:cubicBezTo>
                <a:cubicBezTo>
                  <a:pt x="1860" y="159"/>
                  <a:pt x="1860" y="159"/>
                  <a:pt x="1860" y="159"/>
                </a:cubicBezTo>
                <a:cubicBezTo>
                  <a:pt x="1860" y="142"/>
                  <a:pt x="1870" y="133"/>
                  <a:pt x="1887" y="133"/>
                </a:cubicBezTo>
                <a:cubicBezTo>
                  <a:pt x="1902" y="133"/>
                  <a:pt x="1909" y="141"/>
                  <a:pt x="1909" y="156"/>
                </a:cubicBezTo>
                <a:cubicBezTo>
                  <a:pt x="1909" y="231"/>
                  <a:pt x="1909" y="231"/>
                  <a:pt x="1909" y="231"/>
                </a:cubicBezTo>
                <a:cubicBezTo>
                  <a:pt x="1952" y="231"/>
                  <a:pt x="1952" y="231"/>
                  <a:pt x="1952" y="231"/>
                </a:cubicBezTo>
                <a:cubicBezTo>
                  <a:pt x="1952" y="154"/>
                  <a:pt x="1952" y="154"/>
                  <a:pt x="1952" y="154"/>
                </a:cubicBezTo>
                <a:cubicBezTo>
                  <a:pt x="1952" y="115"/>
                  <a:pt x="1931" y="94"/>
                  <a:pt x="1901" y="94"/>
                </a:cubicBezTo>
                <a:cubicBezTo>
                  <a:pt x="1883" y="94"/>
                  <a:pt x="1867" y="103"/>
                  <a:pt x="1859" y="119"/>
                </a:cubicBezTo>
                <a:cubicBezTo>
                  <a:pt x="1860" y="97"/>
                  <a:pt x="1860" y="97"/>
                  <a:pt x="1860" y="97"/>
                </a:cubicBezTo>
                <a:cubicBezTo>
                  <a:pt x="1817" y="97"/>
                  <a:pt x="1817" y="97"/>
                  <a:pt x="1817" y="97"/>
                </a:cubicBezTo>
                <a:lnTo>
                  <a:pt x="1817" y="231"/>
                </a:lnTo>
                <a:close/>
                <a:moveTo>
                  <a:pt x="1714" y="197"/>
                </a:moveTo>
                <a:cubicBezTo>
                  <a:pt x="1696" y="197"/>
                  <a:pt x="1686" y="184"/>
                  <a:pt x="1686" y="164"/>
                </a:cubicBezTo>
                <a:cubicBezTo>
                  <a:pt x="1686" y="144"/>
                  <a:pt x="1696" y="132"/>
                  <a:pt x="1714" y="132"/>
                </a:cubicBezTo>
                <a:cubicBezTo>
                  <a:pt x="1732" y="132"/>
                  <a:pt x="1742" y="144"/>
                  <a:pt x="1742" y="164"/>
                </a:cubicBezTo>
                <a:cubicBezTo>
                  <a:pt x="1742" y="184"/>
                  <a:pt x="1732" y="197"/>
                  <a:pt x="1714" y="197"/>
                </a:cubicBezTo>
                <a:close/>
                <a:moveTo>
                  <a:pt x="1701" y="234"/>
                </a:moveTo>
                <a:cubicBezTo>
                  <a:pt x="1721" y="234"/>
                  <a:pt x="1735" y="224"/>
                  <a:pt x="1742" y="211"/>
                </a:cubicBezTo>
                <a:cubicBezTo>
                  <a:pt x="1742" y="231"/>
                  <a:pt x="1742" y="231"/>
                  <a:pt x="1742" y="231"/>
                </a:cubicBezTo>
                <a:cubicBezTo>
                  <a:pt x="1784" y="231"/>
                  <a:pt x="1784" y="231"/>
                  <a:pt x="1784" y="231"/>
                </a:cubicBezTo>
                <a:cubicBezTo>
                  <a:pt x="1784" y="97"/>
                  <a:pt x="1784" y="97"/>
                  <a:pt x="1784" y="97"/>
                </a:cubicBezTo>
                <a:cubicBezTo>
                  <a:pt x="1742" y="97"/>
                  <a:pt x="1742" y="97"/>
                  <a:pt x="1742" y="97"/>
                </a:cubicBezTo>
                <a:cubicBezTo>
                  <a:pt x="1742" y="117"/>
                  <a:pt x="1742" y="117"/>
                  <a:pt x="1742" y="117"/>
                </a:cubicBezTo>
                <a:cubicBezTo>
                  <a:pt x="1735" y="103"/>
                  <a:pt x="1722" y="94"/>
                  <a:pt x="1701" y="94"/>
                </a:cubicBezTo>
                <a:cubicBezTo>
                  <a:pt x="1668" y="94"/>
                  <a:pt x="1642" y="123"/>
                  <a:pt x="1642" y="164"/>
                </a:cubicBezTo>
                <a:cubicBezTo>
                  <a:pt x="1642" y="205"/>
                  <a:pt x="1669" y="234"/>
                  <a:pt x="1701" y="234"/>
                </a:cubicBezTo>
                <a:close/>
                <a:moveTo>
                  <a:pt x="1479" y="231"/>
                </a:moveTo>
                <a:cubicBezTo>
                  <a:pt x="1522" y="231"/>
                  <a:pt x="1522" y="231"/>
                  <a:pt x="1522" y="231"/>
                </a:cubicBezTo>
                <a:cubicBezTo>
                  <a:pt x="1522" y="159"/>
                  <a:pt x="1522" y="159"/>
                  <a:pt x="1522" y="159"/>
                </a:cubicBezTo>
                <a:cubicBezTo>
                  <a:pt x="1522" y="142"/>
                  <a:pt x="1532" y="133"/>
                  <a:pt x="1549" y="133"/>
                </a:cubicBezTo>
                <a:cubicBezTo>
                  <a:pt x="1564" y="133"/>
                  <a:pt x="1571" y="141"/>
                  <a:pt x="1571" y="156"/>
                </a:cubicBezTo>
                <a:cubicBezTo>
                  <a:pt x="1571" y="231"/>
                  <a:pt x="1571" y="231"/>
                  <a:pt x="1571" y="231"/>
                </a:cubicBezTo>
                <a:cubicBezTo>
                  <a:pt x="1614" y="231"/>
                  <a:pt x="1614" y="231"/>
                  <a:pt x="1614" y="231"/>
                </a:cubicBezTo>
                <a:cubicBezTo>
                  <a:pt x="1614" y="154"/>
                  <a:pt x="1614" y="154"/>
                  <a:pt x="1614" y="154"/>
                </a:cubicBezTo>
                <a:cubicBezTo>
                  <a:pt x="1614" y="115"/>
                  <a:pt x="1592" y="94"/>
                  <a:pt x="1563" y="94"/>
                </a:cubicBezTo>
                <a:cubicBezTo>
                  <a:pt x="1545" y="94"/>
                  <a:pt x="1530" y="103"/>
                  <a:pt x="1522" y="118"/>
                </a:cubicBezTo>
                <a:cubicBezTo>
                  <a:pt x="1522" y="4"/>
                  <a:pt x="1522" y="4"/>
                  <a:pt x="1522" y="4"/>
                </a:cubicBezTo>
                <a:cubicBezTo>
                  <a:pt x="1479" y="4"/>
                  <a:pt x="1479" y="4"/>
                  <a:pt x="1479" y="4"/>
                </a:cubicBezTo>
                <a:lnTo>
                  <a:pt x="1479" y="231"/>
                </a:lnTo>
                <a:close/>
                <a:moveTo>
                  <a:pt x="1397" y="234"/>
                </a:moveTo>
                <a:cubicBezTo>
                  <a:pt x="1424" y="234"/>
                  <a:pt x="1440" y="224"/>
                  <a:pt x="1453" y="210"/>
                </a:cubicBezTo>
                <a:cubicBezTo>
                  <a:pt x="1425" y="184"/>
                  <a:pt x="1425" y="184"/>
                  <a:pt x="1425" y="184"/>
                </a:cubicBezTo>
                <a:cubicBezTo>
                  <a:pt x="1418" y="191"/>
                  <a:pt x="1411" y="197"/>
                  <a:pt x="1397" y="197"/>
                </a:cubicBezTo>
                <a:cubicBezTo>
                  <a:pt x="1378" y="197"/>
                  <a:pt x="1368" y="183"/>
                  <a:pt x="1368" y="164"/>
                </a:cubicBezTo>
                <a:cubicBezTo>
                  <a:pt x="1368" y="145"/>
                  <a:pt x="1378" y="131"/>
                  <a:pt x="1397" y="131"/>
                </a:cubicBezTo>
                <a:cubicBezTo>
                  <a:pt x="1408" y="131"/>
                  <a:pt x="1419" y="137"/>
                  <a:pt x="1424" y="145"/>
                </a:cubicBezTo>
                <a:cubicBezTo>
                  <a:pt x="1454" y="121"/>
                  <a:pt x="1454" y="121"/>
                  <a:pt x="1454" y="121"/>
                </a:cubicBezTo>
                <a:cubicBezTo>
                  <a:pt x="1440" y="104"/>
                  <a:pt x="1424" y="94"/>
                  <a:pt x="1397" y="94"/>
                </a:cubicBezTo>
                <a:cubicBezTo>
                  <a:pt x="1356" y="94"/>
                  <a:pt x="1324" y="123"/>
                  <a:pt x="1324" y="164"/>
                </a:cubicBezTo>
                <a:cubicBezTo>
                  <a:pt x="1324" y="205"/>
                  <a:pt x="1356" y="234"/>
                  <a:pt x="1397" y="234"/>
                </a:cubicBezTo>
                <a:close/>
                <a:moveTo>
                  <a:pt x="1154" y="231"/>
                </a:moveTo>
                <a:cubicBezTo>
                  <a:pt x="1197" y="231"/>
                  <a:pt x="1197" y="231"/>
                  <a:pt x="1197" y="231"/>
                </a:cubicBezTo>
                <a:cubicBezTo>
                  <a:pt x="1197" y="132"/>
                  <a:pt x="1197" y="132"/>
                  <a:pt x="1197" y="132"/>
                </a:cubicBezTo>
                <a:cubicBezTo>
                  <a:pt x="1233" y="132"/>
                  <a:pt x="1233" y="132"/>
                  <a:pt x="1233" y="132"/>
                </a:cubicBezTo>
                <a:cubicBezTo>
                  <a:pt x="1233" y="97"/>
                  <a:pt x="1233" y="97"/>
                  <a:pt x="1233" y="97"/>
                </a:cubicBezTo>
                <a:cubicBezTo>
                  <a:pt x="1197" y="97"/>
                  <a:pt x="1197" y="97"/>
                  <a:pt x="1197" y="97"/>
                </a:cubicBezTo>
                <a:cubicBezTo>
                  <a:pt x="1197" y="51"/>
                  <a:pt x="1197" y="51"/>
                  <a:pt x="1197" y="51"/>
                </a:cubicBezTo>
                <a:cubicBezTo>
                  <a:pt x="1197" y="41"/>
                  <a:pt x="1202" y="38"/>
                  <a:pt x="1208" y="38"/>
                </a:cubicBezTo>
                <a:cubicBezTo>
                  <a:pt x="1215" y="38"/>
                  <a:pt x="1219" y="41"/>
                  <a:pt x="1222" y="45"/>
                </a:cubicBezTo>
                <a:cubicBezTo>
                  <a:pt x="1245" y="17"/>
                  <a:pt x="1245" y="17"/>
                  <a:pt x="1245" y="17"/>
                </a:cubicBezTo>
                <a:cubicBezTo>
                  <a:pt x="1235" y="5"/>
                  <a:pt x="1223" y="0"/>
                  <a:pt x="1204" y="0"/>
                </a:cubicBezTo>
                <a:cubicBezTo>
                  <a:pt x="1171" y="0"/>
                  <a:pt x="1154" y="17"/>
                  <a:pt x="1154" y="52"/>
                </a:cubicBezTo>
                <a:cubicBezTo>
                  <a:pt x="1154" y="97"/>
                  <a:pt x="1154" y="97"/>
                  <a:pt x="1154" y="97"/>
                </a:cubicBezTo>
                <a:cubicBezTo>
                  <a:pt x="1132" y="97"/>
                  <a:pt x="1132" y="97"/>
                  <a:pt x="1132" y="97"/>
                </a:cubicBezTo>
                <a:cubicBezTo>
                  <a:pt x="1132" y="132"/>
                  <a:pt x="1132" y="132"/>
                  <a:pt x="1132" y="132"/>
                </a:cubicBezTo>
                <a:cubicBezTo>
                  <a:pt x="1154" y="132"/>
                  <a:pt x="1154" y="132"/>
                  <a:pt x="1154" y="132"/>
                </a:cubicBezTo>
                <a:lnTo>
                  <a:pt x="1154" y="231"/>
                </a:lnTo>
                <a:close/>
                <a:moveTo>
                  <a:pt x="1040" y="198"/>
                </a:moveTo>
                <a:cubicBezTo>
                  <a:pt x="1021" y="198"/>
                  <a:pt x="1009" y="184"/>
                  <a:pt x="1009" y="164"/>
                </a:cubicBezTo>
                <a:cubicBezTo>
                  <a:pt x="1009" y="144"/>
                  <a:pt x="1021" y="131"/>
                  <a:pt x="1040" y="131"/>
                </a:cubicBezTo>
                <a:cubicBezTo>
                  <a:pt x="1059" y="131"/>
                  <a:pt x="1070" y="144"/>
                  <a:pt x="1070" y="164"/>
                </a:cubicBezTo>
                <a:cubicBezTo>
                  <a:pt x="1070" y="184"/>
                  <a:pt x="1059" y="198"/>
                  <a:pt x="1040" y="198"/>
                </a:cubicBezTo>
                <a:close/>
                <a:moveTo>
                  <a:pt x="1040" y="234"/>
                </a:moveTo>
                <a:cubicBezTo>
                  <a:pt x="1081" y="234"/>
                  <a:pt x="1113" y="205"/>
                  <a:pt x="1113" y="164"/>
                </a:cubicBezTo>
                <a:cubicBezTo>
                  <a:pt x="1113" y="123"/>
                  <a:pt x="1081" y="94"/>
                  <a:pt x="1040" y="94"/>
                </a:cubicBezTo>
                <a:cubicBezTo>
                  <a:pt x="998" y="94"/>
                  <a:pt x="966" y="123"/>
                  <a:pt x="966" y="164"/>
                </a:cubicBezTo>
                <a:cubicBezTo>
                  <a:pt x="966" y="205"/>
                  <a:pt x="998" y="234"/>
                  <a:pt x="1040" y="234"/>
                </a:cubicBezTo>
                <a:close/>
                <a:moveTo>
                  <a:pt x="796" y="197"/>
                </a:moveTo>
                <a:cubicBezTo>
                  <a:pt x="778" y="197"/>
                  <a:pt x="767" y="185"/>
                  <a:pt x="767" y="164"/>
                </a:cubicBezTo>
                <a:cubicBezTo>
                  <a:pt x="767" y="144"/>
                  <a:pt x="778" y="132"/>
                  <a:pt x="796" y="132"/>
                </a:cubicBezTo>
                <a:cubicBezTo>
                  <a:pt x="814" y="132"/>
                  <a:pt x="826" y="144"/>
                  <a:pt x="826" y="164"/>
                </a:cubicBezTo>
                <a:cubicBezTo>
                  <a:pt x="826" y="185"/>
                  <a:pt x="814" y="197"/>
                  <a:pt x="796" y="197"/>
                </a:cubicBezTo>
                <a:close/>
                <a:moveTo>
                  <a:pt x="784" y="234"/>
                </a:moveTo>
                <a:cubicBezTo>
                  <a:pt x="804" y="234"/>
                  <a:pt x="818" y="226"/>
                  <a:pt x="826" y="212"/>
                </a:cubicBezTo>
                <a:cubicBezTo>
                  <a:pt x="825" y="231"/>
                  <a:pt x="825" y="231"/>
                  <a:pt x="825" y="231"/>
                </a:cubicBezTo>
                <a:cubicBezTo>
                  <a:pt x="867" y="231"/>
                  <a:pt x="867" y="231"/>
                  <a:pt x="867" y="231"/>
                </a:cubicBezTo>
                <a:cubicBezTo>
                  <a:pt x="867" y="4"/>
                  <a:pt x="867" y="4"/>
                  <a:pt x="867" y="4"/>
                </a:cubicBezTo>
                <a:cubicBezTo>
                  <a:pt x="825" y="4"/>
                  <a:pt x="825" y="4"/>
                  <a:pt x="825" y="4"/>
                </a:cubicBezTo>
                <a:cubicBezTo>
                  <a:pt x="825" y="116"/>
                  <a:pt x="825" y="116"/>
                  <a:pt x="825" y="116"/>
                </a:cubicBezTo>
                <a:cubicBezTo>
                  <a:pt x="816" y="103"/>
                  <a:pt x="804" y="94"/>
                  <a:pt x="783" y="94"/>
                </a:cubicBezTo>
                <a:cubicBezTo>
                  <a:pt x="751" y="94"/>
                  <a:pt x="723" y="122"/>
                  <a:pt x="723" y="164"/>
                </a:cubicBezTo>
                <a:cubicBezTo>
                  <a:pt x="723" y="205"/>
                  <a:pt x="751" y="234"/>
                  <a:pt x="784" y="234"/>
                </a:cubicBezTo>
                <a:close/>
                <a:moveTo>
                  <a:pt x="624" y="197"/>
                </a:moveTo>
                <a:cubicBezTo>
                  <a:pt x="606" y="197"/>
                  <a:pt x="596" y="184"/>
                  <a:pt x="596" y="164"/>
                </a:cubicBezTo>
                <a:cubicBezTo>
                  <a:pt x="596" y="144"/>
                  <a:pt x="606" y="132"/>
                  <a:pt x="624" y="132"/>
                </a:cubicBezTo>
                <a:cubicBezTo>
                  <a:pt x="642" y="132"/>
                  <a:pt x="652" y="144"/>
                  <a:pt x="652" y="164"/>
                </a:cubicBezTo>
                <a:cubicBezTo>
                  <a:pt x="652" y="184"/>
                  <a:pt x="642" y="197"/>
                  <a:pt x="624" y="197"/>
                </a:cubicBezTo>
                <a:close/>
                <a:moveTo>
                  <a:pt x="611" y="234"/>
                </a:moveTo>
                <a:cubicBezTo>
                  <a:pt x="631" y="234"/>
                  <a:pt x="645" y="224"/>
                  <a:pt x="652" y="211"/>
                </a:cubicBezTo>
                <a:cubicBezTo>
                  <a:pt x="652" y="231"/>
                  <a:pt x="652" y="231"/>
                  <a:pt x="652" y="231"/>
                </a:cubicBezTo>
                <a:cubicBezTo>
                  <a:pt x="694" y="231"/>
                  <a:pt x="694" y="231"/>
                  <a:pt x="694" y="231"/>
                </a:cubicBezTo>
                <a:cubicBezTo>
                  <a:pt x="694" y="97"/>
                  <a:pt x="694" y="97"/>
                  <a:pt x="694" y="97"/>
                </a:cubicBezTo>
                <a:cubicBezTo>
                  <a:pt x="652" y="97"/>
                  <a:pt x="652" y="97"/>
                  <a:pt x="652" y="97"/>
                </a:cubicBezTo>
                <a:cubicBezTo>
                  <a:pt x="652" y="117"/>
                  <a:pt x="652" y="117"/>
                  <a:pt x="652" y="117"/>
                </a:cubicBezTo>
                <a:cubicBezTo>
                  <a:pt x="645" y="103"/>
                  <a:pt x="631" y="94"/>
                  <a:pt x="611" y="94"/>
                </a:cubicBezTo>
                <a:cubicBezTo>
                  <a:pt x="578" y="94"/>
                  <a:pt x="551" y="123"/>
                  <a:pt x="551" y="164"/>
                </a:cubicBezTo>
                <a:cubicBezTo>
                  <a:pt x="551" y="205"/>
                  <a:pt x="579" y="234"/>
                  <a:pt x="611" y="234"/>
                </a:cubicBezTo>
                <a:close/>
                <a:moveTo>
                  <a:pt x="424" y="152"/>
                </a:moveTo>
                <a:cubicBezTo>
                  <a:pt x="428" y="136"/>
                  <a:pt x="439" y="129"/>
                  <a:pt x="456" y="129"/>
                </a:cubicBezTo>
                <a:cubicBezTo>
                  <a:pt x="473" y="129"/>
                  <a:pt x="482" y="138"/>
                  <a:pt x="484" y="152"/>
                </a:cubicBezTo>
                <a:lnTo>
                  <a:pt x="424" y="152"/>
                </a:lnTo>
                <a:close/>
                <a:moveTo>
                  <a:pt x="425" y="177"/>
                </a:moveTo>
                <a:cubicBezTo>
                  <a:pt x="527" y="177"/>
                  <a:pt x="527" y="177"/>
                  <a:pt x="527" y="177"/>
                </a:cubicBezTo>
                <a:cubicBezTo>
                  <a:pt x="530" y="130"/>
                  <a:pt x="504" y="94"/>
                  <a:pt x="456" y="94"/>
                </a:cubicBezTo>
                <a:cubicBezTo>
                  <a:pt x="414" y="94"/>
                  <a:pt x="382" y="123"/>
                  <a:pt x="382" y="164"/>
                </a:cubicBezTo>
                <a:cubicBezTo>
                  <a:pt x="382" y="205"/>
                  <a:pt x="413" y="234"/>
                  <a:pt x="460" y="234"/>
                </a:cubicBezTo>
                <a:cubicBezTo>
                  <a:pt x="488" y="234"/>
                  <a:pt x="505" y="225"/>
                  <a:pt x="518" y="214"/>
                </a:cubicBezTo>
                <a:cubicBezTo>
                  <a:pt x="493" y="188"/>
                  <a:pt x="493" y="188"/>
                  <a:pt x="493" y="188"/>
                </a:cubicBezTo>
                <a:cubicBezTo>
                  <a:pt x="487" y="193"/>
                  <a:pt x="475" y="199"/>
                  <a:pt x="460" y="199"/>
                </a:cubicBezTo>
                <a:cubicBezTo>
                  <a:pt x="441" y="199"/>
                  <a:pt x="429" y="191"/>
                  <a:pt x="425" y="177"/>
                </a:cubicBezTo>
                <a:close/>
                <a:moveTo>
                  <a:pt x="219" y="231"/>
                </a:moveTo>
                <a:cubicBezTo>
                  <a:pt x="262" y="231"/>
                  <a:pt x="262" y="231"/>
                  <a:pt x="262" y="231"/>
                </a:cubicBezTo>
                <a:cubicBezTo>
                  <a:pt x="262" y="159"/>
                  <a:pt x="262" y="159"/>
                  <a:pt x="262" y="159"/>
                </a:cubicBezTo>
                <a:cubicBezTo>
                  <a:pt x="262" y="142"/>
                  <a:pt x="272" y="133"/>
                  <a:pt x="289" y="133"/>
                </a:cubicBezTo>
                <a:cubicBezTo>
                  <a:pt x="304" y="133"/>
                  <a:pt x="311" y="141"/>
                  <a:pt x="311" y="156"/>
                </a:cubicBezTo>
                <a:cubicBezTo>
                  <a:pt x="311" y="231"/>
                  <a:pt x="311" y="231"/>
                  <a:pt x="311" y="231"/>
                </a:cubicBezTo>
                <a:cubicBezTo>
                  <a:pt x="354" y="231"/>
                  <a:pt x="354" y="231"/>
                  <a:pt x="354" y="231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4" y="115"/>
                  <a:pt x="333" y="94"/>
                  <a:pt x="304" y="94"/>
                </a:cubicBezTo>
                <a:cubicBezTo>
                  <a:pt x="285" y="94"/>
                  <a:pt x="270" y="103"/>
                  <a:pt x="262" y="118"/>
                </a:cubicBezTo>
                <a:cubicBezTo>
                  <a:pt x="262" y="4"/>
                  <a:pt x="262" y="4"/>
                  <a:pt x="262" y="4"/>
                </a:cubicBezTo>
                <a:cubicBezTo>
                  <a:pt x="219" y="4"/>
                  <a:pt x="219" y="4"/>
                  <a:pt x="219" y="4"/>
                </a:cubicBezTo>
                <a:lnTo>
                  <a:pt x="219" y="231"/>
                </a:lnTo>
                <a:close/>
                <a:moveTo>
                  <a:pt x="68" y="170"/>
                </a:moveTo>
                <a:cubicBezTo>
                  <a:pt x="83" y="133"/>
                  <a:pt x="83" y="133"/>
                  <a:pt x="83" y="133"/>
                </a:cubicBezTo>
                <a:cubicBezTo>
                  <a:pt x="89" y="118"/>
                  <a:pt x="96" y="94"/>
                  <a:pt x="96" y="94"/>
                </a:cubicBezTo>
                <a:cubicBezTo>
                  <a:pt x="96" y="94"/>
                  <a:pt x="102" y="118"/>
                  <a:pt x="109" y="133"/>
                </a:cubicBezTo>
                <a:cubicBezTo>
                  <a:pt x="124" y="170"/>
                  <a:pt x="124" y="170"/>
                  <a:pt x="124" y="170"/>
                </a:cubicBezTo>
                <a:lnTo>
                  <a:pt x="68" y="170"/>
                </a:lnTo>
                <a:close/>
                <a:moveTo>
                  <a:pt x="0" y="231"/>
                </a:moveTo>
                <a:cubicBezTo>
                  <a:pt x="43" y="231"/>
                  <a:pt x="43" y="231"/>
                  <a:pt x="43" y="231"/>
                </a:cubicBezTo>
                <a:cubicBezTo>
                  <a:pt x="53" y="207"/>
                  <a:pt x="53" y="207"/>
                  <a:pt x="53" y="207"/>
                </a:cubicBezTo>
                <a:cubicBezTo>
                  <a:pt x="140" y="207"/>
                  <a:pt x="140" y="207"/>
                  <a:pt x="140" y="207"/>
                </a:cubicBezTo>
                <a:cubicBezTo>
                  <a:pt x="150" y="231"/>
                  <a:pt x="150" y="231"/>
                  <a:pt x="150" y="231"/>
                </a:cubicBezTo>
                <a:cubicBezTo>
                  <a:pt x="196" y="231"/>
                  <a:pt x="196" y="231"/>
                  <a:pt x="196" y="231"/>
                </a:cubicBezTo>
                <a:cubicBezTo>
                  <a:pt x="98" y="15"/>
                  <a:pt x="98" y="15"/>
                  <a:pt x="98" y="15"/>
                </a:cubicBezTo>
                <a:cubicBezTo>
                  <a:pt x="94" y="15"/>
                  <a:pt x="94" y="15"/>
                  <a:pt x="94" y="15"/>
                </a:cubicBezTo>
                <a:lnTo>
                  <a:pt x="0" y="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92673-C640-3D4E-AC38-0DE4198B4A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76120" y="4797152"/>
            <a:ext cx="3362325" cy="644278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baseline="0">
                <a:solidFill>
                  <a:schemeClr val="bg1"/>
                </a:solidFill>
              </a:defRPr>
            </a:lvl1pPr>
          </a:lstStyle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NAAM (NEEM CONTACT OP MET)</a:t>
            </a:r>
            <a:endParaRPr lang="nl-NZ" b="1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FUNCTIE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2E9F97-F600-DD49-BB60-C8FBE5F3E4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76120" y="5748949"/>
            <a:ext cx="3432175" cy="75678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T  +31 (0)30 663 7000</a:t>
            </a:r>
          </a:p>
          <a:p>
            <a:pPr lvl="0"/>
            <a:r>
              <a:rPr lang="en-GB"/>
              <a:t>E. ……….@</a:t>
            </a:r>
            <a:r>
              <a:rPr lang="en-GB" err="1"/>
              <a:t>ordina.nl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603021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8FD0857-9602-9C4F-8111-6A9875D0AE1E}"/>
              </a:ext>
            </a:extLst>
          </p:cNvPr>
          <p:cNvSpPr/>
          <p:nvPr userDrawn="1"/>
        </p:nvSpPr>
        <p:spPr>
          <a:xfrm>
            <a:off x="3120" y="-868"/>
            <a:ext cx="1999605" cy="6858868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2E2D6D-C9C7-144E-ABF4-F254B8B1DA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933825"/>
            <a:ext cx="2003425" cy="2924175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nl-NL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9DA66F11-CAA8-3A4C-8042-17F98021FB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60206" y="1870356"/>
            <a:ext cx="8942064" cy="4547004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buFont typeface="Calibri" panose="020F0502020204030204" pitchFamily="34" charset="0"/>
              <a:buNone/>
              <a:defRPr sz="1000"/>
            </a:lvl1pPr>
          </a:lstStyle>
          <a:p>
            <a:pPr marL="0" lvl="2" indent="0">
              <a:buNone/>
            </a:pPr>
            <a:r>
              <a:rPr lang="nl-BE" sz="1050" b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Situatie</a:t>
            </a:r>
          </a:p>
          <a:p>
            <a:pPr marL="0" indent="0">
              <a:buFont typeface="Courier New" panose="02070309020205020404" pitchFamily="49" charset="0"/>
              <a:buNone/>
            </a:pPr>
            <a:r>
              <a:rPr lang="en-GB" sz="1000"/>
              <a:t>Lorem ipsum </a:t>
            </a:r>
            <a:r>
              <a:rPr lang="en-GB" sz="1000" err="1"/>
              <a:t>dolor</a:t>
            </a:r>
            <a:r>
              <a:rPr lang="en-GB" sz="1000"/>
              <a:t> sit </a:t>
            </a:r>
            <a:r>
              <a:rPr lang="en-GB" sz="1000" err="1"/>
              <a:t>amet</a:t>
            </a:r>
            <a:r>
              <a:rPr lang="en-GB" sz="1000"/>
              <a:t>, </a:t>
            </a:r>
            <a:r>
              <a:rPr lang="en-GB" sz="1000" err="1"/>
              <a:t>consectetur</a:t>
            </a:r>
            <a:r>
              <a:rPr lang="en-GB" sz="1000"/>
              <a:t> </a:t>
            </a:r>
            <a:r>
              <a:rPr lang="en-GB" sz="1000" err="1"/>
              <a:t>adipiscing</a:t>
            </a:r>
            <a:r>
              <a:rPr lang="en-GB" sz="1000"/>
              <a:t> </a:t>
            </a:r>
            <a:r>
              <a:rPr lang="en-GB" sz="1000" err="1"/>
              <a:t>elit</a:t>
            </a:r>
            <a:r>
              <a:rPr lang="en-GB" sz="1000"/>
              <a:t>. Donec sit </a:t>
            </a:r>
            <a:r>
              <a:rPr lang="en-GB" sz="1000" err="1"/>
              <a:t>amet</a:t>
            </a:r>
            <a:r>
              <a:rPr lang="en-GB" sz="1000"/>
              <a:t> </a:t>
            </a:r>
            <a:r>
              <a:rPr lang="en-GB" sz="1000" err="1"/>
              <a:t>placerat</a:t>
            </a:r>
            <a:r>
              <a:rPr lang="en-GB" sz="1000"/>
              <a:t> ipsum. </a:t>
            </a:r>
            <a:r>
              <a:rPr lang="en-GB" sz="1000" err="1"/>
              <a:t>Fusce</a:t>
            </a:r>
            <a:r>
              <a:rPr lang="en-GB" sz="1000"/>
              <a:t> at </a:t>
            </a:r>
            <a:r>
              <a:rPr lang="en-GB" sz="1000" err="1"/>
              <a:t>aliquam</a:t>
            </a:r>
            <a:r>
              <a:rPr lang="en-GB" sz="1000"/>
              <a:t> nisi, </a:t>
            </a:r>
            <a:r>
              <a:rPr lang="en-GB" sz="1000" err="1"/>
              <a:t>nec</a:t>
            </a:r>
            <a:r>
              <a:rPr lang="en-GB" sz="1000"/>
              <a:t> maximus </a:t>
            </a:r>
            <a:r>
              <a:rPr lang="en-GB" sz="1000" err="1"/>
              <a:t>leo</a:t>
            </a:r>
            <a:r>
              <a:rPr lang="en-GB" sz="1000"/>
              <a:t>. </a:t>
            </a:r>
            <a:r>
              <a:rPr lang="en-GB" sz="1000" err="1"/>
              <a:t>Etiam</a:t>
            </a:r>
            <a:r>
              <a:rPr lang="en-GB" sz="1000"/>
              <a:t> </a:t>
            </a:r>
            <a:r>
              <a:rPr lang="en-GB" sz="1000" err="1"/>
              <a:t>eget</a:t>
            </a:r>
            <a:r>
              <a:rPr lang="en-GB" sz="1000"/>
              <a:t> </a:t>
            </a:r>
            <a:r>
              <a:rPr lang="en-GB" sz="1000" err="1"/>
              <a:t>arcu</a:t>
            </a:r>
            <a:r>
              <a:rPr lang="en-GB" sz="1000"/>
              <a:t> et </a:t>
            </a:r>
            <a:r>
              <a:rPr lang="en-GB" sz="1000" err="1"/>
              <a:t>quam</a:t>
            </a:r>
            <a:r>
              <a:rPr lang="en-GB" sz="1000"/>
              <a:t> </a:t>
            </a:r>
            <a:r>
              <a:rPr lang="en-GB" sz="1000" err="1"/>
              <a:t>luctus</a:t>
            </a:r>
            <a:r>
              <a:rPr lang="en-GB" sz="1000"/>
              <a:t> </a:t>
            </a:r>
            <a:r>
              <a:rPr lang="en-GB" sz="1000" err="1"/>
              <a:t>fringilla</a:t>
            </a:r>
            <a:r>
              <a:rPr lang="en-GB" sz="1000"/>
              <a:t> at </a:t>
            </a:r>
            <a:r>
              <a:rPr lang="en-GB" sz="1000" err="1"/>
              <a:t>finibus</a:t>
            </a:r>
            <a:r>
              <a:rPr lang="en-GB" sz="1000"/>
              <a:t> ligula. </a:t>
            </a:r>
            <a:r>
              <a:rPr lang="en-GB" sz="1000" err="1"/>
              <a:t>Pellentesque</a:t>
            </a:r>
            <a:r>
              <a:rPr lang="en-GB" sz="1000"/>
              <a:t> at ligula </a:t>
            </a:r>
            <a:r>
              <a:rPr lang="en-GB" sz="1000" err="1"/>
              <a:t>nulla</a:t>
            </a:r>
            <a:r>
              <a:rPr lang="en-GB" sz="1000"/>
              <a:t>. Aenean </a:t>
            </a:r>
            <a:r>
              <a:rPr lang="en-GB" sz="1000" err="1"/>
              <a:t>ullamcorper</a:t>
            </a:r>
            <a:r>
              <a:rPr lang="en-GB" sz="1000"/>
              <a:t>, nisi </a:t>
            </a:r>
            <a:r>
              <a:rPr lang="en-GB" sz="1000" err="1"/>
              <a:t>quis</a:t>
            </a:r>
            <a:r>
              <a:rPr lang="en-GB" sz="1000"/>
              <a:t> pharetra </a:t>
            </a:r>
            <a:r>
              <a:rPr lang="en-GB" sz="1000" err="1"/>
              <a:t>pretium</a:t>
            </a:r>
            <a:r>
              <a:rPr lang="en-GB" sz="1000"/>
              <a:t>, </a:t>
            </a:r>
            <a:r>
              <a:rPr lang="en-GB" sz="1000" err="1"/>
              <a:t>massa</a:t>
            </a:r>
            <a:r>
              <a:rPr lang="en-GB" sz="1000"/>
              <a:t> </a:t>
            </a:r>
            <a:r>
              <a:rPr lang="en-GB" sz="1000" err="1"/>
              <a:t>nisl</a:t>
            </a:r>
            <a:r>
              <a:rPr lang="en-GB" sz="1000"/>
              <a:t> </a:t>
            </a:r>
            <a:r>
              <a:rPr lang="en-GB" sz="1000" err="1"/>
              <a:t>ullamcorper</a:t>
            </a:r>
            <a:r>
              <a:rPr lang="en-GB" sz="1000"/>
              <a:t> </a:t>
            </a:r>
            <a:r>
              <a:rPr lang="en-GB" sz="1000" err="1"/>
              <a:t>est</a:t>
            </a:r>
            <a:r>
              <a:rPr lang="en-GB" sz="1000"/>
              <a:t>, sit </a:t>
            </a:r>
            <a:r>
              <a:rPr lang="en-GB" sz="1000" err="1"/>
              <a:t>amet</a:t>
            </a:r>
            <a:r>
              <a:rPr lang="en-GB" sz="1000"/>
              <a:t> semper </a:t>
            </a:r>
            <a:r>
              <a:rPr lang="en-GB" sz="1000" err="1"/>
              <a:t>arcu</a:t>
            </a:r>
            <a:r>
              <a:rPr lang="en-GB" sz="1000"/>
              <a:t> lorem vitae </a:t>
            </a:r>
            <a:r>
              <a:rPr lang="en-GB" sz="1000" err="1"/>
              <a:t>neque</a:t>
            </a:r>
            <a:r>
              <a:rPr lang="en-GB" sz="1000"/>
              <a:t>. </a:t>
            </a:r>
            <a:r>
              <a:rPr lang="en-GB" sz="1000" err="1"/>
              <a:t>Mauris</a:t>
            </a:r>
            <a:r>
              <a:rPr lang="en-GB" sz="1000"/>
              <a:t> </a:t>
            </a:r>
            <a:r>
              <a:rPr lang="en-GB" sz="1000" err="1"/>
              <a:t>quis</a:t>
            </a:r>
            <a:r>
              <a:rPr lang="en-GB" sz="1000"/>
              <a:t> dui </a:t>
            </a:r>
            <a:r>
              <a:rPr lang="en-GB" sz="1000" err="1"/>
              <a:t>mauris</a:t>
            </a:r>
            <a:r>
              <a:rPr lang="en-GB" sz="1000"/>
              <a:t>. Integer vitae </a:t>
            </a:r>
            <a:r>
              <a:rPr lang="en-GB" sz="1000" err="1"/>
              <a:t>neque</a:t>
            </a:r>
            <a:r>
              <a:rPr lang="en-GB" sz="1000"/>
              <a:t> id magna </a:t>
            </a:r>
            <a:r>
              <a:rPr lang="en-GB" sz="1000" err="1"/>
              <a:t>feugiat</a:t>
            </a:r>
            <a:r>
              <a:rPr lang="en-GB" sz="1000"/>
              <a:t> </a:t>
            </a:r>
            <a:r>
              <a:rPr lang="en-GB" sz="1000" err="1"/>
              <a:t>condimentum</a:t>
            </a:r>
            <a:r>
              <a:rPr lang="en-GB" sz="1000"/>
              <a:t> sit </a:t>
            </a:r>
            <a:r>
              <a:rPr lang="en-GB" sz="1000" err="1"/>
              <a:t>amet</a:t>
            </a:r>
            <a:r>
              <a:rPr lang="en-GB" sz="1000"/>
              <a:t> in magna. Aenean </a:t>
            </a:r>
            <a:r>
              <a:rPr lang="en-GB" sz="1000" err="1"/>
              <a:t>quis</a:t>
            </a:r>
            <a:r>
              <a:rPr lang="en-GB" sz="1000"/>
              <a:t> nisi </a:t>
            </a:r>
            <a:r>
              <a:rPr lang="en-GB" sz="1000" err="1"/>
              <a:t>dignissim</a:t>
            </a:r>
            <a:r>
              <a:rPr lang="en-GB" sz="1000"/>
              <a:t>, </a:t>
            </a:r>
            <a:r>
              <a:rPr lang="en-GB" sz="1000" err="1"/>
              <a:t>laoreet</a:t>
            </a:r>
            <a:r>
              <a:rPr lang="en-GB" sz="1000"/>
              <a:t> </a:t>
            </a:r>
            <a:r>
              <a:rPr lang="en-GB" sz="1000" err="1"/>
              <a:t>urna</a:t>
            </a:r>
            <a:r>
              <a:rPr lang="en-GB" sz="1000"/>
              <a:t> ac, semper </a:t>
            </a:r>
            <a:r>
              <a:rPr lang="en-GB" sz="1000" err="1"/>
              <a:t>nulla</a:t>
            </a:r>
            <a:r>
              <a:rPr lang="en-GB" sz="1000"/>
              <a:t>.</a:t>
            </a:r>
          </a:p>
          <a:p>
            <a:pPr marL="0" indent="0">
              <a:buFont typeface="Courier New" panose="02070309020205020404" pitchFamily="49" charset="0"/>
              <a:buNone/>
            </a:pPr>
            <a:endParaRPr lang="nl-NL" sz="1000"/>
          </a:p>
          <a:p>
            <a:pPr marL="0" indent="0">
              <a:buNone/>
            </a:pPr>
            <a:r>
              <a:rPr lang="nl-NL" sz="1050" b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Oplossing</a:t>
            </a:r>
          </a:p>
          <a:p>
            <a:pPr marL="0" indent="0">
              <a:buFont typeface="Courier New" panose="02070309020205020404" pitchFamily="49" charset="0"/>
              <a:buNone/>
            </a:pPr>
            <a:r>
              <a:rPr lang="en-GB" sz="1000"/>
              <a:t>Lorem ipsum </a:t>
            </a:r>
            <a:r>
              <a:rPr lang="en-GB" sz="1000" err="1"/>
              <a:t>dolor</a:t>
            </a:r>
            <a:r>
              <a:rPr lang="en-GB" sz="1000"/>
              <a:t> sit </a:t>
            </a:r>
            <a:r>
              <a:rPr lang="en-GB" sz="1000" err="1"/>
              <a:t>amet</a:t>
            </a:r>
            <a:r>
              <a:rPr lang="en-GB" sz="1000"/>
              <a:t>, </a:t>
            </a:r>
            <a:r>
              <a:rPr lang="en-GB" sz="1000" err="1"/>
              <a:t>consectetur</a:t>
            </a:r>
            <a:r>
              <a:rPr lang="en-GB" sz="1000"/>
              <a:t> </a:t>
            </a:r>
            <a:r>
              <a:rPr lang="en-GB" sz="1000" err="1"/>
              <a:t>adipiscing</a:t>
            </a:r>
            <a:r>
              <a:rPr lang="en-GB" sz="1000"/>
              <a:t> </a:t>
            </a:r>
            <a:r>
              <a:rPr lang="en-GB" sz="1000" err="1"/>
              <a:t>elit</a:t>
            </a:r>
            <a:r>
              <a:rPr lang="en-GB" sz="1000"/>
              <a:t>. Donec sit </a:t>
            </a:r>
            <a:r>
              <a:rPr lang="en-GB" sz="1000" err="1"/>
              <a:t>amet</a:t>
            </a:r>
            <a:r>
              <a:rPr lang="en-GB" sz="1000"/>
              <a:t> </a:t>
            </a:r>
            <a:r>
              <a:rPr lang="en-GB" sz="1000" err="1"/>
              <a:t>placerat</a:t>
            </a:r>
            <a:r>
              <a:rPr lang="en-GB" sz="1000"/>
              <a:t> ipsum. </a:t>
            </a:r>
            <a:r>
              <a:rPr lang="en-GB" sz="1000" err="1"/>
              <a:t>Fusce</a:t>
            </a:r>
            <a:r>
              <a:rPr lang="en-GB" sz="1000"/>
              <a:t> at </a:t>
            </a:r>
            <a:r>
              <a:rPr lang="en-GB" sz="1000" err="1"/>
              <a:t>aliquam</a:t>
            </a:r>
            <a:r>
              <a:rPr lang="en-GB" sz="1000"/>
              <a:t> nisi, </a:t>
            </a:r>
            <a:r>
              <a:rPr lang="en-GB" sz="1000" err="1"/>
              <a:t>nec</a:t>
            </a:r>
            <a:r>
              <a:rPr lang="en-GB" sz="1000"/>
              <a:t> maximus </a:t>
            </a:r>
            <a:r>
              <a:rPr lang="en-GB" sz="1000" err="1"/>
              <a:t>leo</a:t>
            </a:r>
            <a:r>
              <a:rPr lang="en-GB" sz="1000"/>
              <a:t>. </a:t>
            </a:r>
            <a:r>
              <a:rPr lang="en-GB" sz="1000" err="1"/>
              <a:t>Etiam</a:t>
            </a:r>
            <a:r>
              <a:rPr lang="en-GB" sz="1000"/>
              <a:t> </a:t>
            </a:r>
            <a:r>
              <a:rPr lang="en-GB" sz="1000" err="1"/>
              <a:t>eget</a:t>
            </a:r>
            <a:r>
              <a:rPr lang="en-GB" sz="1000"/>
              <a:t> </a:t>
            </a:r>
            <a:r>
              <a:rPr lang="en-GB" sz="1000" err="1"/>
              <a:t>arcu</a:t>
            </a:r>
            <a:r>
              <a:rPr lang="en-GB" sz="1000"/>
              <a:t> et </a:t>
            </a:r>
            <a:r>
              <a:rPr lang="en-GB" sz="1000" err="1"/>
              <a:t>quam</a:t>
            </a:r>
            <a:r>
              <a:rPr lang="en-GB" sz="1000"/>
              <a:t> </a:t>
            </a:r>
            <a:r>
              <a:rPr lang="en-GB" sz="1000" err="1"/>
              <a:t>luctus</a:t>
            </a:r>
            <a:r>
              <a:rPr lang="en-GB" sz="1000"/>
              <a:t> </a:t>
            </a:r>
            <a:r>
              <a:rPr lang="en-GB" sz="1000" err="1"/>
              <a:t>fringilla</a:t>
            </a:r>
            <a:r>
              <a:rPr lang="en-GB" sz="1000"/>
              <a:t> at </a:t>
            </a:r>
            <a:r>
              <a:rPr lang="en-GB" sz="1000" err="1"/>
              <a:t>finibus</a:t>
            </a:r>
            <a:r>
              <a:rPr lang="en-GB" sz="1000"/>
              <a:t> ligula. </a:t>
            </a:r>
            <a:r>
              <a:rPr lang="en-GB" sz="1000" err="1"/>
              <a:t>Pellentesque</a:t>
            </a:r>
            <a:r>
              <a:rPr lang="en-GB" sz="1000"/>
              <a:t> at ligula </a:t>
            </a:r>
            <a:r>
              <a:rPr lang="en-GB" sz="1000" err="1"/>
              <a:t>nulla</a:t>
            </a:r>
            <a:r>
              <a:rPr lang="en-GB" sz="1000"/>
              <a:t>. Aenean </a:t>
            </a:r>
            <a:r>
              <a:rPr lang="en-GB" sz="1000" err="1"/>
              <a:t>ullamcorper</a:t>
            </a:r>
            <a:r>
              <a:rPr lang="en-GB" sz="1000"/>
              <a:t>, nisi </a:t>
            </a:r>
            <a:r>
              <a:rPr lang="en-GB" sz="1000" err="1"/>
              <a:t>quis</a:t>
            </a:r>
            <a:r>
              <a:rPr lang="en-GB" sz="1000"/>
              <a:t> pharetra </a:t>
            </a:r>
            <a:r>
              <a:rPr lang="en-GB" sz="1000" err="1"/>
              <a:t>pretium</a:t>
            </a:r>
            <a:r>
              <a:rPr lang="en-GB" sz="1000"/>
              <a:t>, </a:t>
            </a:r>
            <a:r>
              <a:rPr lang="en-GB" sz="1000" err="1"/>
              <a:t>massa</a:t>
            </a:r>
            <a:r>
              <a:rPr lang="en-GB" sz="1000"/>
              <a:t> </a:t>
            </a:r>
            <a:r>
              <a:rPr lang="en-GB" sz="1000" err="1"/>
              <a:t>nisl</a:t>
            </a:r>
            <a:r>
              <a:rPr lang="en-GB" sz="1000"/>
              <a:t> </a:t>
            </a:r>
            <a:r>
              <a:rPr lang="en-GB" sz="1000" err="1"/>
              <a:t>ullamcorper</a:t>
            </a:r>
            <a:r>
              <a:rPr lang="en-GB" sz="1000"/>
              <a:t> </a:t>
            </a:r>
            <a:r>
              <a:rPr lang="en-GB" sz="1000" err="1"/>
              <a:t>est</a:t>
            </a:r>
            <a:r>
              <a:rPr lang="en-GB" sz="1000"/>
              <a:t>, sit </a:t>
            </a:r>
            <a:r>
              <a:rPr lang="en-GB" sz="1000" err="1"/>
              <a:t>amet</a:t>
            </a:r>
            <a:r>
              <a:rPr lang="en-GB" sz="1000"/>
              <a:t> semper </a:t>
            </a:r>
            <a:r>
              <a:rPr lang="en-GB" sz="1000" err="1"/>
              <a:t>arcu</a:t>
            </a:r>
            <a:r>
              <a:rPr lang="en-GB" sz="1000"/>
              <a:t> lorem vitae </a:t>
            </a:r>
            <a:r>
              <a:rPr lang="en-GB" sz="1000" err="1"/>
              <a:t>neque</a:t>
            </a:r>
            <a:r>
              <a:rPr lang="en-GB" sz="1000"/>
              <a:t>. </a:t>
            </a:r>
            <a:r>
              <a:rPr lang="en-GB" sz="1000" err="1"/>
              <a:t>Mauris</a:t>
            </a:r>
            <a:r>
              <a:rPr lang="en-GB" sz="1000"/>
              <a:t> </a:t>
            </a:r>
            <a:r>
              <a:rPr lang="en-GB" sz="1000" err="1"/>
              <a:t>quis</a:t>
            </a:r>
            <a:r>
              <a:rPr lang="en-GB" sz="1000"/>
              <a:t> dui </a:t>
            </a:r>
            <a:r>
              <a:rPr lang="en-GB" sz="1000" err="1"/>
              <a:t>mauris</a:t>
            </a:r>
            <a:r>
              <a:rPr lang="en-GB" sz="1000"/>
              <a:t>. Integer vitae </a:t>
            </a:r>
            <a:r>
              <a:rPr lang="en-GB" sz="1000" err="1"/>
              <a:t>neque</a:t>
            </a:r>
            <a:r>
              <a:rPr lang="en-GB" sz="1000"/>
              <a:t> id magna </a:t>
            </a:r>
            <a:r>
              <a:rPr lang="en-GB" sz="1000" err="1"/>
              <a:t>feugiat</a:t>
            </a:r>
            <a:r>
              <a:rPr lang="en-GB" sz="1000"/>
              <a:t> </a:t>
            </a:r>
            <a:r>
              <a:rPr lang="en-GB" sz="1000" err="1"/>
              <a:t>condimentum</a:t>
            </a:r>
            <a:r>
              <a:rPr lang="en-GB" sz="1000"/>
              <a:t> sit </a:t>
            </a:r>
            <a:r>
              <a:rPr lang="en-GB" sz="1000" err="1"/>
              <a:t>amet</a:t>
            </a:r>
            <a:r>
              <a:rPr lang="en-GB" sz="1000"/>
              <a:t> in magna. Aenean </a:t>
            </a:r>
            <a:r>
              <a:rPr lang="en-GB" sz="1000" err="1"/>
              <a:t>quis</a:t>
            </a:r>
            <a:r>
              <a:rPr lang="en-GB" sz="1000"/>
              <a:t> nisi </a:t>
            </a:r>
            <a:r>
              <a:rPr lang="en-GB" sz="1000" err="1"/>
              <a:t>dignissim</a:t>
            </a:r>
            <a:r>
              <a:rPr lang="en-GB" sz="1000"/>
              <a:t>, </a:t>
            </a:r>
            <a:r>
              <a:rPr lang="en-GB" sz="1000" err="1"/>
              <a:t>laoreet</a:t>
            </a:r>
            <a:r>
              <a:rPr lang="en-GB" sz="1000"/>
              <a:t> </a:t>
            </a:r>
            <a:r>
              <a:rPr lang="en-GB" sz="1000" err="1"/>
              <a:t>urna</a:t>
            </a:r>
            <a:r>
              <a:rPr lang="en-GB" sz="1000"/>
              <a:t> ac, semper </a:t>
            </a:r>
            <a:r>
              <a:rPr lang="en-GB" sz="1000" err="1"/>
              <a:t>nulla</a:t>
            </a:r>
            <a:r>
              <a:rPr lang="en-GB" sz="1000"/>
              <a:t>.</a:t>
            </a:r>
          </a:p>
          <a:p>
            <a:pPr marL="0" indent="0">
              <a:buNone/>
            </a:pPr>
            <a:endParaRPr lang="nl-NL" sz="1000"/>
          </a:p>
          <a:p>
            <a:pPr marL="0" indent="0">
              <a:buNone/>
            </a:pPr>
            <a:endParaRPr lang="nl-NL" sz="1000"/>
          </a:p>
          <a:p>
            <a:pPr marL="0" indent="0">
              <a:buNone/>
            </a:pPr>
            <a:endParaRPr lang="nl-NL" sz="1000"/>
          </a:p>
          <a:p>
            <a:pPr marL="0" indent="0">
              <a:buNone/>
            </a:pPr>
            <a:endParaRPr lang="nl-NL" sz="1000"/>
          </a:p>
          <a:p>
            <a:pPr marL="0" indent="0">
              <a:buNone/>
            </a:pPr>
            <a:endParaRPr lang="nl-NL" sz="1000"/>
          </a:p>
          <a:p>
            <a:pPr marL="0" indent="0">
              <a:buNone/>
            </a:pPr>
            <a:endParaRPr lang="nl-NL" sz="1000"/>
          </a:p>
          <a:p>
            <a:pPr marL="0" indent="0">
              <a:buNone/>
            </a:pPr>
            <a:r>
              <a:rPr lang="nl-NL" sz="1050" b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Resultaat</a:t>
            </a:r>
          </a:p>
          <a:p>
            <a:pPr marL="0" indent="0">
              <a:buFont typeface="Courier New" panose="02070309020205020404" pitchFamily="49" charset="0"/>
              <a:buNone/>
            </a:pPr>
            <a:r>
              <a:rPr lang="en-GB" sz="1000"/>
              <a:t>Lorem ipsum </a:t>
            </a:r>
            <a:r>
              <a:rPr lang="en-GB" sz="1000" err="1"/>
              <a:t>dolor</a:t>
            </a:r>
            <a:r>
              <a:rPr lang="en-GB" sz="1000"/>
              <a:t> sit </a:t>
            </a:r>
            <a:r>
              <a:rPr lang="en-GB" sz="1000" err="1"/>
              <a:t>amet</a:t>
            </a:r>
            <a:r>
              <a:rPr lang="en-GB" sz="1000"/>
              <a:t>, </a:t>
            </a:r>
            <a:r>
              <a:rPr lang="en-GB" sz="1000" err="1"/>
              <a:t>consectetur</a:t>
            </a:r>
            <a:r>
              <a:rPr lang="en-GB" sz="1000"/>
              <a:t> </a:t>
            </a:r>
            <a:r>
              <a:rPr lang="en-GB" sz="1000" err="1"/>
              <a:t>adipiscing</a:t>
            </a:r>
            <a:r>
              <a:rPr lang="en-GB" sz="1000"/>
              <a:t> </a:t>
            </a:r>
            <a:r>
              <a:rPr lang="en-GB" sz="1000" err="1"/>
              <a:t>elit</a:t>
            </a:r>
            <a:r>
              <a:rPr lang="en-GB" sz="1000"/>
              <a:t>. Donec sit </a:t>
            </a:r>
            <a:r>
              <a:rPr lang="en-GB" sz="1000" err="1"/>
              <a:t>amet</a:t>
            </a:r>
            <a:r>
              <a:rPr lang="en-GB" sz="1000"/>
              <a:t> </a:t>
            </a:r>
            <a:r>
              <a:rPr lang="en-GB" sz="1000" err="1"/>
              <a:t>placerat</a:t>
            </a:r>
            <a:r>
              <a:rPr lang="en-GB" sz="1000"/>
              <a:t> ipsum. </a:t>
            </a:r>
            <a:r>
              <a:rPr lang="en-GB" sz="1000" err="1"/>
              <a:t>Fusce</a:t>
            </a:r>
            <a:r>
              <a:rPr lang="en-GB" sz="1000"/>
              <a:t> at </a:t>
            </a:r>
            <a:r>
              <a:rPr lang="en-GB" sz="1000" err="1"/>
              <a:t>aliquam</a:t>
            </a:r>
            <a:r>
              <a:rPr lang="en-GB" sz="1000"/>
              <a:t> nisi, </a:t>
            </a:r>
            <a:r>
              <a:rPr lang="en-GB" sz="1000" err="1"/>
              <a:t>nec</a:t>
            </a:r>
            <a:r>
              <a:rPr lang="en-GB" sz="1000"/>
              <a:t> maximus </a:t>
            </a:r>
            <a:r>
              <a:rPr lang="en-GB" sz="1000" err="1"/>
              <a:t>leo</a:t>
            </a:r>
            <a:r>
              <a:rPr lang="en-GB" sz="1000"/>
              <a:t>. </a:t>
            </a:r>
            <a:r>
              <a:rPr lang="en-GB" sz="1000" err="1"/>
              <a:t>Etiam</a:t>
            </a:r>
            <a:r>
              <a:rPr lang="en-GB" sz="1000"/>
              <a:t> </a:t>
            </a:r>
            <a:r>
              <a:rPr lang="en-GB" sz="1000" err="1"/>
              <a:t>eget</a:t>
            </a:r>
            <a:r>
              <a:rPr lang="en-GB" sz="1000"/>
              <a:t> </a:t>
            </a:r>
            <a:r>
              <a:rPr lang="en-GB" sz="1000" err="1"/>
              <a:t>arcu</a:t>
            </a:r>
            <a:r>
              <a:rPr lang="en-GB" sz="1000"/>
              <a:t> et </a:t>
            </a:r>
            <a:r>
              <a:rPr lang="en-GB" sz="1000" err="1"/>
              <a:t>quam</a:t>
            </a:r>
            <a:r>
              <a:rPr lang="en-GB" sz="1000"/>
              <a:t> </a:t>
            </a:r>
            <a:r>
              <a:rPr lang="en-GB" sz="1000" err="1"/>
              <a:t>luctus</a:t>
            </a:r>
            <a:r>
              <a:rPr lang="en-GB" sz="1000"/>
              <a:t> </a:t>
            </a:r>
            <a:r>
              <a:rPr lang="en-GB" sz="1000" err="1"/>
              <a:t>fringilla</a:t>
            </a:r>
            <a:r>
              <a:rPr lang="en-GB" sz="1000"/>
              <a:t> at </a:t>
            </a:r>
            <a:r>
              <a:rPr lang="en-GB" sz="1000" err="1"/>
              <a:t>finibus</a:t>
            </a:r>
            <a:r>
              <a:rPr lang="en-GB" sz="1000"/>
              <a:t> ligula. </a:t>
            </a:r>
            <a:r>
              <a:rPr lang="en-GB" sz="1000" err="1"/>
              <a:t>Pellentesque</a:t>
            </a:r>
            <a:r>
              <a:rPr lang="en-GB" sz="1000"/>
              <a:t> at ligula </a:t>
            </a:r>
            <a:r>
              <a:rPr lang="en-GB" sz="1000" err="1"/>
              <a:t>nulla</a:t>
            </a:r>
            <a:r>
              <a:rPr lang="en-GB" sz="1000"/>
              <a:t>. Aenean </a:t>
            </a:r>
            <a:r>
              <a:rPr lang="en-GB" sz="1000" err="1"/>
              <a:t>ullamcorper</a:t>
            </a:r>
            <a:r>
              <a:rPr lang="en-GB" sz="1000"/>
              <a:t>, nisi </a:t>
            </a:r>
            <a:r>
              <a:rPr lang="en-GB" sz="1000" err="1"/>
              <a:t>quis</a:t>
            </a:r>
            <a:r>
              <a:rPr lang="en-GB" sz="1000"/>
              <a:t> pharetra </a:t>
            </a:r>
            <a:r>
              <a:rPr lang="en-GB" sz="1000" err="1"/>
              <a:t>pretium</a:t>
            </a:r>
            <a:r>
              <a:rPr lang="en-GB" sz="1000"/>
              <a:t>, </a:t>
            </a:r>
            <a:r>
              <a:rPr lang="en-GB" sz="1000" err="1"/>
              <a:t>massa</a:t>
            </a:r>
            <a:r>
              <a:rPr lang="en-GB" sz="1000"/>
              <a:t> </a:t>
            </a:r>
            <a:r>
              <a:rPr lang="en-GB" sz="1000" err="1"/>
              <a:t>nisl</a:t>
            </a:r>
            <a:r>
              <a:rPr lang="en-GB" sz="1000"/>
              <a:t> </a:t>
            </a:r>
            <a:r>
              <a:rPr lang="en-GB" sz="1000" err="1"/>
              <a:t>ullamcorper</a:t>
            </a:r>
            <a:r>
              <a:rPr lang="en-GB" sz="1000"/>
              <a:t> </a:t>
            </a:r>
            <a:r>
              <a:rPr lang="en-GB" sz="1000" err="1"/>
              <a:t>est</a:t>
            </a:r>
            <a:r>
              <a:rPr lang="en-GB" sz="1000"/>
              <a:t>, sit </a:t>
            </a:r>
            <a:r>
              <a:rPr lang="en-GB" sz="1000" err="1"/>
              <a:t>amet</a:t>
            </a:r>
            <a:r>
              <a:rPr lang="en-GB" sz="1000"/>
              <a:t> semper </a:t>
            </a:r>
            <a:r>
              <a:rPr lang="en-GB" sz="1000" err="1"/>
              <a:t>arcu</a:t>
            </a:r>
            <a:r>
              <a:rPr lang="en-GB" sz="1000"/>
              <a:t> lorem vitae </a:t>
            </a:r>
            <a:r>
              <a:rPr lang="en-GB" sz="1000" err="1"/>
              <a:t>neque</a:t>
            </a:r>
            <a:r>
              <a:rPr lang="en-GB" sz="1000"/>
              <a:t>. </a:t>
            </a:r>
            <a:r>
              <a:rPr lang="en-GB" sz="1000" err="1"/>
              <a:t>Mauris</a:t>
            </a:r>
            <a:r>
              <a:rPr lang="en-GB" sz="1000"/>
              <a:t> </a:t>
            </a:r>
            <a:r>
              <a:rPr lang="en-GB" sz="1000" err="1"/>
              <a:t>quis</a:t>
            </a:r>
            <a:r>
              <a:rPr lang="en-GB" sz="1000"/>
              <a:t> dui </a:t>
            </a:r>
            <a:r>
              <a:rPr lang="en-GB" sz="1000" err="1"/>
              <a:t>mauris</a:t>
            </a:r>
            <a:r>
              <a:rPr lang="en-GB" sz="1000"/>
              <a:t>. Integer vitae </a:t>
            </a:r>
            <a:r>
              <a:rPr lang="en-GB" sz="1000" err="1"/>
              <a:t>neque</a:t>
            </a:r>
            <a:r>
              <a:rPr lang="en-GB" sz="1000"/>
              <a:t> id magna </a:t>
            </a:r>
            <a:r>
              <a:rPr lang="en-GB" sz="1000" err="1"/>
              <a:t>feugiat</a:t>
            </a:r>
            <a:r>
              <a:rPr lang="en-GB" sz="1000"/>
              <a:t> </a:t>
            </a:r>
            <a:r>
              <a:rPr lang="en-GB" sz="1000" err="1"/>
              <a:t>condimentum</a:t>
            </a:r>
            <a:r>
              <a:rPr lang="en-GB" sz="1000"/>
              <a:t> sit </a:t>
            </a:r>
            <a:r>
              <a:rPr lang="en-GB" sz="1000" err="1"/>
              <a:t>amet</a:t>
            </a:r>
            <a:r>
              <a:rPr lang="en-GB" sz="1000"/>
              <a:t> in magna. Aenean </a:t>
            </a:r>
            <a:r>
              <a:rPr lang="en-GB" sz="1000" err="1"/>
              <a:t>quis</a:t>
            </a:r>
            <a:r>
              <a:rPr lang="en-GB" sz="1000"/>
              <a:t> nisi </a:t>
            </a:r>
            <a:r>
              <a:rPr lang="en-GB" sz="1000" err="1"/>
              <a:t>dignissim</a:t>
            </a:r>
            <a:r>
              <a:rPr lang="en-GB" sz="1000"/>
              <a:t>, </a:t>
            </a:r>
            <a:r>
              <a:rPr lang="en-GB" sz="1000" err="1"/>
              <a:t>laoreet</a:t>
            </a:r>
            <a:r>
              <a:rPr lang="en-GB" sz="1000"/>
              <a:t> </a:t>
            </a:r>
            <a:r>
              <a:rPr lang="en-GB" sz="1000" err="1"/>
              <a:t>urna</a:t>
            </a:r>
            <a:r>
              <a:rPr lang="en-GB" sz="1000"/>
              <a:t> ac, semper </a:t>
            </a:r>
            <a:r>
              <a:rPr lang="en-GB" sz="1000" err="1"/>
              <a:t>nulla</a:t>
            </a:r>
            <a:r>
              <a:rPr lang="en-GB" sz="1000"/>
              <a:t>.</a:t>
            </a:r>
          </a:p>
          <a:p>
            <a:pPr marL="0" indent="0">
              <a:buFont typeface="Courier New" panose="02070309020205020404" pitchFamily="49" charset="0"/>
              <a:buNone/>
            </a:pPr>
            <a:endParaRPr lang="nl-NL" sz="1000"/>
          </a:p>
          <a:p>
            <a:pPr marL="0" indent="0">
              <a:buFont typeface="Courier New" panose="02070309020205020404" pitchFamily="49" charset="0"/>
              <a:buNone/>
            </a:pPr>
            <a:endParaRPr lang="nl-NL" sz="1000"/>
          </a:p>
          <a:p>
            <a:pPr marL="0" indent="0">
              <a:buFont typeface="Courier New" panose="02070309020205020404" pitchFamily="49" charset="0"/>
              <a:buNone/>
            </a:pPr>
            <a:endParaRPr lang="nl-NL" sz="1000"/>
          </a:p>
          <a:p>
            <a:pPr marL="0" indent="0">
              <a:buFont typeface="Courier New" panose="02070309020205020404" pitchFamily="49" charset="0"/>
              <a:buNone/>
            </a:pPr>
            <a:endParaRPr lang="nl-NL" sz="1000"/>
          </a:p>
          <a:p>
            <a:pPr marL="0" indent="0">
              <a:buFont typeface="Courier New" panose="02070309020205020404" pitchFamily="49" charset="0"/>
              <a:buNone/>
            </a:pPr>
            <a:endParaRPr lang="nl-NL" sz="1000"/>
          </a:p>
          <a:p>
            <a:pPr marL="0" lvl="0" indent="0">
              <a:buFont typeface="Calibri" panose="020F0502020204030204" pitchFamily="34" charset="0"/>
              <a:buNone/>
            </a:pPr>
            <a:endParaRPr lang="nl-NL" sz="1000"/>
          </a:p>
          <a:p>
            <a:pPr marL="0" lvl="0" indent="0">
              <a:buFont typeface="Calibri" panose="020F0502020204030204" pitchFamily="34" charset="0"/>
              <a:buNone/>
            </a:pPr>
            <a:endParaRPr lang="nl-NL" sz="10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176531-1D40-1043-9F5C-882322479581}"/>
              </a:ext>
            </a:extLst>
          </p:cNvPr>
          <p:cNvGrpSpPr/>
          <p:nvPr userDrawn="1"/>
        </p:nvGrpSpPr>
        <p:grpSpPr>
          <a:xfrm>
            <a:off x="647811" y="-868"/>
            <a:ext cx="720433" cy="1222180"/>
            <a:chOff x="11136207" y="-4080"/>
            <a:chExt cx="720433" cy="1222180"/>
          </a:xfrm>
          <a:effectLst>
            <a:outerShdw blurRad="203200" dist="25400" dir="5400000" algn="t" rotWithShape="0">
              <a:prstClr val="black">
                <a:alpha val="23000"/>
              </a:prstClr>
            </a:outerShdw>
          </a:effectLst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EEE47DE2-76CF-8043-91A3-2D6690E3CA3D}"/>
                </a:ext>
              </a:extLst>
            </p:cNvPr>
            <p:cNvSpPr/>
            <p:nvPr/>
          </p:nvSpPr>
          <p:spPr>
            <a:xfrm>
              <a:off x="11136207" y="-4080"/>
              <a:ext cx="720433" cy="1222180"/>
            </a:xfrm>
            <a:custGeom>
              <a:avLst/>
              <a:gdLst>
                <a:gd name="connsiteX0" fmla="*/ 0 w 837398"/>
                <a:gd name="connsiteY0" fmla="*/ 0 h 1491916"/>
                <a:gd name="connsiteX1" fmla="*/ 0 w 837398"/>
                <a:gd name="connsiteY1" fmla="*/ 1491916 h 1491916"/>
                <a:gd name="connsiteX2" fmla="*/ 105878 w 837398"/>
                <a:gd name="connsiteY2" fmla="*/ 1491916 h 1491916"/>
                <a:gd name="connsiteX3" fmla="*/ 837398 w 837398"/>
                <a:gd name="connsiteY3" fmla="*/ 1491916 h 1491916"/>
                <a:gd name="connsiteX4" fmla="*/ 837398 w 837398"/>
                <a:gd name="connsiteY4" fmla="*/ 9625 h 149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7398" h="1491916">
                  <a:moveTo>
                    <a:pt x="0" y="0"/>
                  </a:moveTo>
                  <a:lnTo>
                    <a:pt x="0" y="1491916"/>
                  </a:lnTo>
                  <a:lnTo>
                    <a:pt x="105878" y="1491916"/>
                  </a:lnTo>
                  <a:lnTo>
                    <a:pt x="837398" y="1491916"/>
                  </a:lnTo>
                  <a:lnTo>
                    <a:pt x="837398" y="9625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7ADE14-5C24-A74B-8C0C-B8C650E97D49}"/>
                </a:ext>
              </a:extLst>
            </p:cNvPr>
            <p:cNvSpPr/>
            <p:nvPr/>
          </p:nvSpPr>
          <p:spPr>
            <a:xfrm>
              <a:off x="11136207" y="649487"/>
              <a:ext cx="720433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600">
                  <a:solidFill>
                    <a:schemeClr val="accent1"/>
                  </a:solidFill>
                  <a:latin typeface="+mj-lt"/>
                  <a:ea typeface="Roboto Condensed" panose="02000000000000000000" pitchFamily="2" charset="0"/>
                </a:rPr>
                <a:t>TEAM</a:t>
              </a:r>
            </a:p>
            <a:p>
              <a:pPr algn="ctr"/>
              <a:r>
                <a:rPr lang="en-GB" sz="1400">
                  <a:solidFill>
                    <a:srgbClr val="000000"/>
                  </a:solidFill>
                  <a:latin typeface="+mj-lt"/>
                  <a:ea typeface="Roboto Condensed" panose="02000000000000000000" pitchFamily="2" charset="0"/>
                </a:rPr>
                <a:t>SHEET</a:t>
              </a:r>
              <a:endParaRPr lang="nl-NL" sz="1400">
                <a:latin typeface="+mj-lt"/>
                <a:ea typeface="Roboto Condensed" panose="02000000000000000000" pitchFamily="2" charset="0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030CCA6-3469-EE41-ADE0-FBBC4C9D4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1179662" y="3524"/>
              <a:ext cx="660758" cy="660758"/>
            </a:xfrm>
            <a:prstGeom prst="rect">
              <a:avLst/>
            </a:prstGeom>
          </p:spPr>
        </p:pic>
      </p:grpSp>
      <p:sp>
        <p:nvSpPr>
          <p:cNvPr id="11" name="Freeform 10">
            <a:extLst>
              <a:ext uri="{FF2B5EF4-FFF2-40B4-BE49-F238E27FC236}">
                <a16:creationId xmlns:a16="http://schemas.microsoft.com/office/drawing/2014/main" id="{C440FAC0-73F4-8144-AAFE-396ED3551FB0}"/>
              </a:ext>
            </a:extLst>
          </p:cNvPr>
          <p:cNvSpPr/>
          <p:nvPr userDrawn="1"/>
        </p:nvSpPr>
        <p:spPr>
          <a:xfrm>
            <a:off x="10056440" y="260647"/>
            <a:ext cx="2194294" cy="643218"/>
          </a:xfrm>
          <a:custGeom>
            <a:avLst/>
            <a:gdLst>
              <a:gd name="connsiteX0" fmla="*/ 0 w 2194294"/>
              <a:gd name="connsiteY0" fmla="*/ 321608 h 643218"/>
              <a:gd name="connsiteX1" fmla="*/ 0 w 2194294"/>
              <a:gd name="connsiteY1" fmla="*/ 321609 h 643218"/>
              <a:gd name="connsiteX2" fmla="*/ 0 w 2194294"/>
              <a:gd name="connsiteY2" fmla="*/ 321609 h 643218"/>
              <a:gd name="connsiteX3" fmla="*/ 321609 w 2194294"/>
              <a:gd name="connsiteY3" fmla="*/ 0 h 643218"/>
              <a:gd name="connsiteX4" fmla="*/ 2194294 w 2194294"/>
              <a:gd name="connsiteY4" fmla="*/ 0 h 643218"/>
              <a:gd name="connsiteX5" fmla="*/ 2194294 w 2194294"/>
              <a:gd name="connsiteY5" fmla="*/ 643218 h 643218"/>
              <a:gd name="connsiteX6" fmla="*/ 321609 w 2194294"/>
              <a:gd name="connsiteY6" fmla="*/ 643217 h 643218"/>
              <a:gd name="connsiteX7" fmla="*/ 25274 w 2194294"/>
              <a:gd name="connsiteY7" fmla="*/ 446793 h 643218"/>
              <a:gd name="connsiteX8" fmla="*/ 0 w 2194294"/>
              <a:gd name="connsiteY8" fmla="*/ 321609 h 643218"/>
              <a:gd name="connsiteX9" fmla="*/ 25274 w 2194294"/>
              <a:gd name="connsiteY9" fmla="*/ 196424 h 643218"/>
              <a:gd name="connsiteX10" fmla="*/ 321609 w 2194294"/>
              <a:gd name="connsiteY10" fmla="*/ 0 h 643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94294" h="643218">
                <a:moveTo>
                  <a:pt x="0" y="321608"/>
                </a:moveTo>
                <a:lnTo>
                  <a:pt x="0" y="321609"/>
                </a:lnTo>
                <a:lnTo>
                  <a:pt x="0" y="321609"/>
                </a:lnTo>
                <a:close/>
                <a:moveTo>
                  <a:pt x="321609" y="0"/>
                </a:moveTo>
                <a:lnTo>
                  <a:pt x="2194294" y="0"/>
                </a:lnTo>
                <a:lnTo>
                  <a:pt x="2194294" y="643218"/>
                </a:lnTo>
                <a:lnTo>
                  <a:pt x="321609" y="643217"/>
                </a:lnTo>
                <a:cubicBezTo>
                  <a:pt x="188394" y="643217"/>
                  <a:pt x="74096" y="562223"/>
                  <a:pt x="25274" y="446793"/>
                </a:cubicBezTo>
                <a:lnTo>
                  <a:pt x="0" y="321609"/>
                </a:lnTo>
                <a:lnTo>
                  <a:pt x="25274" y="196424"/>
                </a:lnTo>
                <a:cubicBezTo>
                  <a:pt x="74096" y="80994"/>
                  <a:pt x="188394" y="0"/>
                  <a:pt x="321609" y="0"/>
                </a:cubicBez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121FF4C-D23E-F345-81B7-F4FAD0C7E8F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9622" y="437285"/>
            <a:ext cx="204112" cy="299365"/>
          </a:xfrm>
          <a:prstGeom prst="rect">
            <a:avLst/>
          </a:prstGeom>
        </p:spPr>
      </p:pic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04019E4C-E238-4640-AEEE-FA6C9C5474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41480" y="291514"/>
            <a:ext cx="1631950" cy="504254"/>
          </a:xfrm>
          <a:prstGeom prst="rect">
            <a:avLst/>
          </a:prstGeom>
          <a:ln>
            <a:noFill/>
          </a:ln>
        </p:spPr>
        <p:txBody>
          <a:bodyPr lIns="108000" anchor="ctr" anchorCtr="0"/>
          <a:lstStyle>
            <a:lvl1pPr>
              <a:buNone/>
              <a:defRPr lang="nl-NL" sz="3200" b="1" kern="1200" cap="all" spc="80" baseline="0" dirty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marL="115200" lvl="0" indent="-457200" algn="l" defTabSz="1088610" rtl="0" eaLnBrk="1" latinLnBrk="0" hangingPunct="1">
              <a:lnSpc>
                <a:spcPct val="94000"/>
              </a:lnSpc>
              <a:spcBef>
                <a:spcPct val="0"/>
              </a:spcBef>
              <a:tabLst>
                <a:tab pos="2703513" algn="l"/>
              </a:tabLst>
            </a:pPr>
            <a:r>
              <a:rPr lang="en-GB"/>
              <a:t>Intern</a:t>
            </a:r>
            <a:endParaRPr lang="nl-NL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6ABCF834-5117-0A4C-93AE-C23B6ED241F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550" y="1641899"/>
            <a:ext cx="1851026" cy="410042"/>
          </a:xfrm>
          <a:prstGeom prst="rect">
            <a:avLst/>
          </a:prstGeom>
        </p:spPr>
        <p:txBody>
          <a:bodyPr/>
          <a:lstStyle>
            <a:lvl1pPr algn="ctr">
              <a:buNone/>
              <a:defRPr lang="nl-NL" sz="1800" b="1" kern="1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</a:lstStyle>
          <a:p>
            <a:pPr lvl="0"/>
            <a:r>
              <a:rPr lang="en-GB"/>
              <a:t>KLANTNAAM</a:t>
            </a:r>
            <a:endParaRPr lang="nl-NL"/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87CACCF4-DC0F-4548-A464-29431BA279F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50" y="2051940"/>
            <a:ext cx="1851026" cy="1742138"/>
          </a:xfrm>
          <a:prstGeom prst="rect">
            <a:avLst/>
          </a:prstGeom>
        </p:spPr>
        <p:txBody>
          <a:bodyPr/>
          <a:lstStyle>
            <a:lvl1pPr algn="ctr">
              <a:buNone/>
              <a:defRPr sz="13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Duur project:</a:t>
            </a:r>
          </a:p>
          <a:p>
            <a:pPr lvl="0"/>
            <a:r>
              <a:rPr lang="nl-NL"/>
              <a:t>Oktober 2017 – heden</a:t>
            </a:r>
          </a:p>
          <a:p>
            <a:pPr lvl="0"/>
            <a:endParaRPr lang="nl-NL"/>
          </a:p>
          <a:p>
            <a:pPr lvl="0"/>
            <a:r>
              <a:rPr lang="nl-NL" err="1"/>
              <a:t>Teamseigenschappen</a:t>
            </a:r>
            <a:r>
              <a:rPr lang="nl-NL"/>
              <a:t>:</a:t>
            </a:r>
          </a:p>
          <a:p>
            <a:pPr lvl="0"/>
            <a:r>
              <a:rPr lang="nl-NL"/>
              <a:t>HPT</a:t>
            </a:r>
            <a:endParaRPr lang="en-GB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1A3E671-2B24-E049-9EF0-8C82079041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157644" y="6335897"/>
            <a:ext cx="517982" cy="252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EDC61D-79D2-1C45-B10F-C835331EE3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54759" y="582613"/>
            <a:ext cx="7077035" cy="980718"/>
          </a:xfrm>
        </p:spPr>
        <p:txBody>
          <a:bodyPr anchor="t" anchorCtr="0"/>
          <a:lstStyle>
            <a:lvl1pPr marL="0" indent="0">
              <a:lnSpc>
                <a:spcPct val="93000"/>
              </a:lnSpc>
              <a:buFontTx/>
              <a:buNone/>
              <a:defRPr sz="3600" b="1" i="0" cap="all" baseline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>
              <a:buFontTx/>
              <a:buNone/>
              <a:defRPr sz="3600"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>
              <a:buFontTx/>
              <a:buNone/>
              <a:defRPr sz="3600"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3pPr>
            <a:lvl4pPr>
              <a:buFontTx/>
              <a:buNone/>
              <a:defRPr sz="3600"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4pPr>
            <a:lvl5pPr>
              <a:buFontTx/>
              <a:buNone/>
              <a:defRPr sz="3600"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5pPr>
          </a:lstStyle>
          <a:p>
            <a:pPr lvl="0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23463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7"/>
          <p:cNvSpPr>
            <a:spLocks noGrp="1" noSelect="1"/>
          </p:cNvSpPr>
          <p:nvPr>
            <p:ph type="pic" sz="quarter" idx="14" hasCustomPrompt="1"/>
          </p:nvPr>
        </p:nvSpPr>
        <p:spPr bwMode="gray">
          <a:xfrm>
            <a:off x="0" y="0"/>
            <a:ext cx="12193200" cy="6858000"/>
          </a:xfrm>
        </p:spPr>
        <p:txBody>
          <a:bodyPr/>
          <a:lstStyle>
            <a:lvl1pPr marL="0" indent="0">
              <a:buNone/>
              <a:defRPr baseline="0">
                <a:sym typeface="Wingdings" panose="05000000000000000000" pitchFamily="2" charset="2"/>
              </a:defRPr>
            </a:lvl1pPr>
          </a:lstStyle>
          <a:p>
            <a:r>
              <a:rPr lang="nl-NL"/>
              <a:t>[Afbeelding toevoegen: Via Invoegen Afbeelding]</a:t>
            </a:r>
          </a:p>
        </p:txBody>
      </p:sp>
      <p:sp>
        <p:nvSpPr>
          <p:cNvPr id="5" name="Logo achtergrond (PHJU)"/>
          <p:cNvSpPr>
            <a:spLocks noGrp="1" noSelect="1"/>
          </p:cNvSpPr>
          <p:nvPr userDrawn="1">
            <p:ph type="body" idx="1002" hasCustomPrompt="1"/>
          </p:nvPr>
        </p:nvSpPr>
        <p:spPr bwMode="gray">
          <a:xfrm>
            <a:off x="-12815" y="6106308"/>
            <a:ext cx="1386154" cy="305949"/>
          </a:xfrm>
          <a:custGeom>
            <a:avLst/>
            <a:gdLst>
              <a:gd name="T0" fmla="*/ 172 w 1255"/>
              <a:gd name="T1" fmla="*/ 56 h 277"/>
              <a:gd name="T2" fmla="*/ 0 w 1255"/>
              <a:gd name="T3" fmla="*/ 56 h 277"/>
              <a:gd name="T4" fmla="*/ 0 w 1255"/>
              <a:gd name="T5" fmla="*/ 221 h 277"/>
              <a:gd name="T6" fmla="*/ 176 w 1255"/>
              <a:gd name="T7" fmla="*/ 221 h 277"/>
              <a:gd name="T8" fmla="*/ 196 w 1255"/>
              <a:gd name="T9" fmla="*/ 277 h 277"/>
              <a:gd name="T10" fmla="*/ 350 w 1255"/>
              <a:gd name="T11" fmla="*/ 221 h 277"/>
              <a:gd name="T12" fmla="*/ 1255 w 1255"/>
              <a:gd name="T13" fmla="*/ 221 h 277"/>
              <a:gd name="T14" fmla="*/ 1255 w 1255"/>
              <a:gd name="T15" fmla="*/ 56 h 277"/>
              <a:gd name="T16" fmla="*/ 346 w 1255"/>
              <a:gd name="T17" fmla="*/ 56 h 277"/>
              <a:gd name="T18" fmla="*/ 326 w 1255"/>
              <a:gd name="T19" fmla="*/ 0 h 277"/>
              <a:gd name="T20" fmla="*/ 172 w 1255"/>
              <a:gd name="T21" fmla="*/ 56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55" h="277">
                <a:moveTo>
                  <a:pt x="172" y="56"/>
                </a:moveTo>
                <a:lnTo>
                  <a:pt x="0" y="56"/>
                </a:lnTo>
                <a:lnTo>
                  <a:pt x="0" y="221"/>
                </a:lnTo>
                <a:lnTo>
                  <a:pt x="176" y="221"/>
                </a:lnTo>
                <a:lnTo>
                  <a:pt x="196" y="277"/>
                </a:lnTo>
                <a:lnTo>
                  <a:pt x="350" y="221"/>
                </a:lnTo>
                <a:lnTo>
                  <a:pt x="1255" y="221"/>
                </a:lnTo>
                <a:lnTo>
                  <a:pt x="1255" y="56"/>
                </a:lnTo>
                <a:lnTo>
                  <a:pt x="346" y="56"/>
                </a:lnTo>
                <a:lnTo>
                  <a:pt x="326" y="0"/>
                </a:lnTo>
                <a:lnTo>
                  <a:pt x="172" y="56"/>
                </a:lnTo>
                <a:close/>
              </a:path>
            </a:pathLst>
          </a:custGeom>
          <a:solidFill>
            <a:srgbClr val="F58220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7" name="Logo tekst (PHJU)"/>
          <p:cNvSpPr>
            <a:spLocks noGrp="1" noSelect="1"/>
          </p:cNvSpPr>
          <p:nvPr userDrawn="1">
            <p:ph type="body" idx="1001" hasCustomPrompt="1"/>
          </p:nvPr>
        </p:nvSpPr>
        <p:spPr bwMode="gray">
          <a:xfrm>
            <a:off x="166115" y="6136130"/>
            <a:ext cx="1065847" cy="236365"/>
          </a:xfrm>
          <a:custGeom>
            <a:avLst/>
            <a:gdLst>
              <a:gd name="T0" fmla="*/ 12 w 1930"/>
              <a:gd name="T1" fmla="*/ 292 h 428"/>
              <a:gd name="T2" fmla="*/ 1064 w 1930"/>
              <a:gd name="T3" fmla="*/ 223 h 428"/>
              <a:gd name="T4" fmla="*/ 821 w 1930"/>
              <a:gd name="T5" fmla="*/ 366 h 428"/>
              <a:gd name="T6" fmla="*/ 916 w 1930"/>
              <a:gd name="T7" fmla="*/ 83 h 428"/>
              <a:gd name="T8" fmla="*/ 1011 w 1930"/>
              <a:gd name="T9" fmla="*/ 220 h 428"/>
              <a:gd name="T10" fmla="*/ 874 w 1930"/>
              <a:gd name="T11" fmla="*/ 128 h 428"/>
              <a:gd name="T12" fmla="*/ 907 w 1930"/>
              <a:gd name="T13" fmla="*/ 321 h 428"/>
              <a:gd name="T14" fmla="*/ 1170 w 1930"/>
              <a:gd name="T15" fmla="*/ 366 h 428"/>
              <a:gd name="T16" fmla="*/ 1226 w 1930"/>
              <a:gd name="T17" fmla="*/ 83 h 428"/>
              <a:gd name="T18" fmla="*/ 1170 w 1930"/>
              <a:gd name="T19" fmla="*/ 366 h 428"/>
              <a:gd name="T20" fmla="*/ 1394 w 1930"/>
              <a:gd name="T21" fmla="*/ 75 h 428"/>
              <a:gd name="T22" fmla="*/ 1343 w 1930"/>
              <a:gd name="T23" fmla="*/ 366 h 428"/>
              <a:gd name="T24" fmla="*/ 1391 w 1930"/>
              <a:gd name="T25" fmla="*/ 156 h 428"/>
              <a:gd name="T26" fmla="*/ 1522 w 1930"/>
              <a:gd name="T27" fmla="*/ 371 h 428"/>
              <a:gd name="T28" fmla="*/ 1578 w 1930"/>
              <a:gd name="T29" fmla="*/ 83 h 428"/>
              <a:gd name="T30" fmla="*/ 1528 w 1930"/>
              <a:gd name="T31" fmla="*/ 293 h 428"/>
              <a:gd name="T32" fmla="*/ 1880 w 1930"/>
              <a:gd name="T33" fmla="*/ 371 h 428"/>
              <a:gd name="T34" fmla="*/ 1754 w 1930"/>
              <a:gd name="T35" fmla="*/ 290 h 428"/>
              <a:gd name="T36" fmla="*/ 1673 w 1930"/>
              <a:gd name="T37" fmla="*/ 355 h 428"/>
              <a:gd name="T38" fmla="*/ 1830 w 1930"/>
              <a:gd name="T39" fmla="*/ 83 h 428"/>
              <a:gd name="T40" fmla="*/ 1838 w 1930"/>
              <a:gd name="T41" fmla="*/ 248 h 428"/>
              <a:gd name="T42" fmla="*/ 1768 w 1930"/>
              <a:gd name="T43" fmla="*/ 248 h 428"/>
              <a:gd name="T44" fmla="*/ 13 w 1930"/>
              <a:gd name="T45" fmla="*/ 292 h 428"/>
              <a:gd name="T46" fmla="*/ 13 w 1930"/>
              <a:gd name="T47" fmla="*/ 292 h 428"/>
              <a:gd name="T48" fmla="*/ 378 w 1930"/>
              <a:gd name="T49" fmla="*/ 308 h 428"/>
              <a:gd name="T50" fmla="*/ 114 w 1930"/>
              <a:gd name="T51" fmla="*/ 403 h 428"/>
              <a:gd name="T52" fmla="*/ 0 w 1930"/>
              <a:gd name="T53" fmla="*/ 223 h 428"/>
              <a:gd name="T54" fmla="*/ 131 w 1930"/>
              <a:gd name="T55" fmla="*/ 36 h 428"/>
              <a:gd name="T56" fmla="*/ 329 w 1930"/>
              <a:gd name="T57" fmla="*/ 174 h 428"/>
              <a:gd name="T58" fmla="*/ 72 w 1930"/>
              <a:gd name="T59" fmla="*/ 165 h 428"/>
              <a:gd name="T60" fmla="*/ 68 w 1930"/>
              <a:gd name="T61" fmla="*/ 272 h 428"/>
              <a:gd name="T62" fmla="*/ 246 w 1930"/>
              <a:gd name="T63" fmla="*/ 355 h 428"/>
              <a:gd name="T64" fmla="*/ 329 w 1930"/>
              <a:gd name="T65" fmla="*/ 174 h 428"/>
              <a:gd name="T66" fmla="*/ 734 w 1930"/>
              <a:gd name="T67" fmla="*/ 352 h 428"/>
              <a:gd name="T68" fmla="*/ 602 w 1930"/>
              <a:gd name="T69" fmla="*/ 262 h 428"/>
              <a:gd name="T70" fmla="*/ 566 w 1930"/>
              <a:gd name="T71" fmla="*/ 251 h 428"/>
              <a:gd name="T72" fmla="*/ 513 w 1930"/>
              <a:gd name="T73" fmla="*/ 366 h 428"/>
              <a:gd name="T74" fmla="*/ 605 w 1930"/>
              <a:gd name="T75" fmla="*/ 83 h 428"/>
              <a:gd name="T76" fmla="*/ 647 w 1930"/>
              <a:gd name="T77" fmla="*/ 237 h 428"/>
              <a:gd name="T78" fmla="*/ 600 w 1930"/>
              <a:gd name="T79" fmla="*/ 125 h 428"/>
              <a:gd name="T80" fmla="*/ 569 w 1930"/>
              <a:gd name="T81" fmla="*/ 209 h 428"/>
              <a:gd name="T82" fmla="*/ 647 w 1930"/>
              <a:gd name="T83" fmla="*/ 165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30" h="428">
                <a:moveTo>
                  <a:pt x="12" y="291"/>
                </a:moveTo>
                <a:cubicBezTo>
                  <a:pt x="12" y="292"/>
                  <a:pt x="12" y="292"/>
                  <a:pt x="12" y="292"/>
                </a:cubicBezTo>
                <a:cubicBezTo>
                  <a:pt x="12" y="291"/>
                  <a:pt x="12" y="291"/>
                  <a:pt x="12" y="291"/>
                </a:cubicBezTo>
                <a:close/>
                <a:moveTo>
                  <a:pt x="1064" y="223"/>
                </a:moveTo>
                <a:cubicBezTo>
                  <a:pt x="1064" y="308"/>
                  <a:pt x="993" y="365"/>
                  <a:pt x="918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3" y="83"/>
                  <a:pt x="823" y="83"/>
                  <a:pt x="823" y="83"/>
                </a:cubicBezTo>
                <a:cubicBezTo>
                  <a:pt x="916" y="83"/>
                  <a:pt x="916" y="83"/>
                  <a:pt x="916" y="83"/>
                </a:cubicBezTo>
                <a:cubicBezTo>
                  <a:pt x="1005" y="82"/>
                  <a:pt x="1064" y="138"/>
                  <a:pt x="1064" y="223"/>
                </a:cubicBezTo>
                <a:close/>
                <a:moveTo>
                  <a:pt x="1011" y="220"/>
                </a:moveTo>
                <a:cubicBezTo>
                  <a:pt x="1009" y="168"/>
                  <a:pt x="973" y="127"/>
                  <a:pt x="918" y="128"/>
                </a:cubicBezTo>
                <a:cubicBezTo>
                  <a:pt x="874" y="128"/>
                  <a:pt x="874" y="128"/>
                  <a:pt x="874" y="128"/>
                </a:cubicBezTo>
                <a:cubicBezTo>
                  <a:pt x="874" y="321"/>
                  <a:pt x="874" y="321"/>
                  <a:pt x="874" y="321"/>
                </a:cubicBezTo>
                <a:cubicBezTo>
                  <a:pt x="907" y="321"/>
                  <a:pt x="907" y="321"/>
                  <a:pt x="907" y="321"/>
                </a:cubicBezTo>
                <a:cubicBezTo>
                  <a:pt x="968" y="320"/>
                  <a:pt x="1009" y="285"/>
                  <a:pt x="1011" y="220"/>
                </a:cubicBezTo>
                <a:close/>
                <a:moveTo>
                  <a:pt x="1170" y="366"/>
                </a:moveTo>
                <a:cubicBezTo>
                  <a:pt x="1223" y="366"/>
                  <a:pt x="1223" y="366"/>
                  <a:pt x="1223" y="366"/>
                </a:cubicBezTo>
                <a:cubicBezTo>
                  <a:pt x="1226" y="83"/>
                  <a:pt x="1226" y="83"/>
                  <a:pt x="1226" y="83"/>
                </a:cubicBezTo>
                <a:cubicBezTo>
                  <a:pt x="1173" y="83"/>
                  <a:pt x="1173" y="83"/>
                  <a:pt x="1173" y="83"/>
                </a:cubicBezTo>
                <a:lnTo>
                  <a:pt x="1170" y="366"/>
                </a:lnTo>
                <a:close/>
                <a:moveTo>
                  <a:pt x="1528" y="293"/>
                </a:moveTo>
                <a:cubicBezTo>
                  <a:pt x="1394" y="75"/>
                  <a:pt x="1394" y="75"/>
                  <a:pt x="1394" y="75"/>
                </a:cubicBezTo>
                <a:cubicBezTo>
                  <a:pt x="1346" y="92"/>
                  <a:pt x="1346" y="92"/>
                  <a:pt x="1346" y="92"/>
                </a:cubicBezTo>
                <a:cubicBezTo>
                  <a:pt x="1343" y="366"/>
                  <a:pt x="1343" y="366"/>
                  <a:pt x="1343" y="366"/>
                </a:cubicBezTo>
                <a:cubicBezTo>
                  <a:pt x="1396" y="366"/>
                  <a:pt x="1396" y="366"/>
                  <a:pt x="1396" y="366"/>
                </a:cubicBezTo>
                <a:cubicBezTo>
                  <a:pt x="1391" y="156"/>
                  <a:pt x="1391" y="156"/>
                  <a:pt x="1391" y="156"/>
                </a:cubicBezTo>
                <a:cubicBezTo>
                  <a:pt x="1394" y="156"/>
                  <a:pt x="1394" y="156"/>
                  <a:pt x="1394" y="156"/>
                </a:cubicBezTo>
                <a:cubicBezTo>
                  <a:pt x="1522" y="371"/>
                  <a:pt x="1522" y="371"/>
                  <a:pt x="1522" y="371"/>
                </a:cubicBezTo>
                <a:cubicBezTo>
                  <a:pt x="1575" y="355"/>
                  <a:pt x="1575" y="355"/>
                  <a:pt x="1575" y="355"/>
                </a:cubicBezTo>
                <a:cubicBezTo>
                  <a:pt x="1578" y="83"/>
                  <a:pt x="1578" y="83"/>
                  <a:pt x="1578" y="83"/>
                </a:cubicBezTo>
                <a:cubicBezTo>
                  <a:pt x="1525" y="83"/>
                  <a:pt x="1525" y="83"/>
                  <a:pt x="1525" y="83"/>
                </a:cubicBezTo>
                <a:lnTo>
                  <a:pt x="1528" y="293"/>
                </a:lnTo>
                <a:close/>
                <a:moveTo>
                  <a:pt x="1930" y="355"/>
                </a:moveTo>
                <a:cubicBezTo>
                  <a:pt x="1880" y="371"/>
                  <a:pt x="1880" y="371"/>
                  <a:pt x="1880" y="371"/>
                </a:cubicBezTo>
                <a:cubicBezTo>
                  <a:pt x="1852" y="290"/>
                  <a:pt x="1852" y="290"/>
                  <a:pt x="1852" y="290"/>
                </a:cubicBezTo>
                <a:cubicBezTo>
                  <a:pt x="1754" y="290"/>
                  <a:pt x="1754" y="290"/>
                  <a:pt x="1754" y="290"/>
                </a:cubicBezTo>
                <a:cubicBezTo>
                  <a:pt x="1721" y="371"/>
                  <a:pt x="1721" y="371"/>
                  <a:pt x="1721" y="371"/>
                </a:cubicBezTo>
                <a:cubicBezTo>
                  <a:pt x="1673" y="355"/>
                  <a:pt x="1673" y="355"/>
                  <a:pt x="1673" y="355"/>
                </a:cubicBezTo>
                <a:cubicBezTo>
                  <a:pt x="1782" y="83"/>
                  <a:pt x="1782" y="83"/>
                  <a:pt x="1782" y="83"/>
                </a:cubicBezTo>
                <a:cubicBezTo>
                  <a:pt x="1830" y="83"/>
                  <a:pt x="1830" y="83"/>
                  <a:pt x="1830" y="83"/>
                </a:cubicBezTo>
                <a:lnTo>
                  <a:pt x="1930" y="355"/>
                </a:lnTo>
                <a:close/>
                <a:moveTo>
                  <a:pt x="1838" y="248"/>
                </a:moveTo>
                <a:cubicBezTo>
                  <a:pt x="1805" y="137"/>
                  <a:pt x="1805" y="137"/>
                  <a:pt x="1805" y="137"/>
                </a:cubicBezTo>
                <a:cubicBezTo>
                  <a:pt x="1768" y="248"/>
                  <a:pt x="1768" y="248"/>
                  <a:pt x="1768" y="248"/>
                </a:cubicBezTo>
                <a:lnTo>
                  <a:pt x="1838" y="248"/>
                </a:lnTo>
                <a:close/>
                <a:moveTo>
                  <a:pt x="13" y="292"/>
                </a:moveTo>
                <a:cubicBezTo>
                  <a:pt x="13" y="292"/>
                  <a:pt x="13" y="292"/>
                  <a:pt x="13" y="292"/>
                </a:cubicBezTo>
                <a:cubicBezTo>
                  <a:pt x="13" y="292"/>
                  <a:pt x="13" y="292"/>
                  <a:pt x="13" y="292"/>
                </a:cubicBezTo>
                <a:close/>
                <a:moveTo>
                  <a:pt x="384" y="154"/>
                </a:moveTo>
                <a:cubicBezTo>
                  <a:pt x="403" y="205"/>
                  <a:pt x="400" y="259"/>
                  <a:pt x="378" y="308"/>
                </a:cubicBezTo>
                <a:cubicBezTo>
                  <a:pt x="356" y="356"/>
                  <a:pt x="316" y="392"/>
                  <a:pt x="266" y="410"/>
                </a:cubicBezTo>
                <a:cubicBezTo>
                  <a:pt x="216" y="428"/>
                  <a:pt x="162" y="426"/>
                  <a:pt x="114" y="403"/>
                </a:cubicBezTo>
                <a:cubicBezTo>
                  <a:pt x="66" y="381"/>
                  <a:pt x="30" y="341"/>
                  <a:pt x="13" y="292"/>
                </a:cubicBezTo>
                <a:cubicBezTo>
                  <a:pt x="4" y="269"/>
                  <a:pt x="0" y="246"/>
                  <a:pt x="0" y="223"/>
                </a:cubicBezTo>
                <a:cubicBezTo>
                  <a:pt x="0" y="195"/>
                  <a:pt x="6" y="167"/>
                  <a:pt x="18" y="141"/>
                </a:cubicBezTo>
                <a:cubicBezTo>
                  <a:pt x="40" y="92"/>
                  <a:pt x="80" y="55"/>
                  <a:pt x="131" y="36"/>
                </a:cubicBezTo>
                <a:cubicBezTo>
                  <a:pt x="234" y="0"/>
                  <a:pt x="347" y="53"/>
                  <a:pt x="384" y="154"/>
                </a:cubicBezTo>
                <a:close/>
                <a:moveTo>
                  <a:pt x="329" y="174"/>
                </a:moveTo>
                <a:cubicBezTo>
                  <a:pt x="303" y="103"/>
                  <a:pt x="223" y="66"/>
                  <a:pt x="151" y="91"/>
                </a:cubicBezTo>
                <a:cubicBezTo>
                  <a:pt x="116" y="105"/>
                  <a:pt x="87" y="131"/>
                  <a:pt x="72" y="165"/>
                </a:cubicBezTo>
                <a:cubicBezTo>
                  <a:pt x="56" y="199"/>
                  <a:pt x="55" y="237"/>
                  <a:pt x="68" y="272"/>
                </a:cubicBezTo>
                <a:cubicBezTo>
                  <a:pt x="68" y="272"/>
                  <a:pt x="68" y="272"/>
                  <a:pt x="68" y="272"/>
                </a:cubicBezTo>
                <a:cubicBezTo>
                  <a:pt x="80" y="307"/>
                  <a:pt x="106" y="334"/>
                  <a:pt x="139" y="350"/>
                </a:cubicBezTo>
                <a:cubicBezTo>
                  <a:pt x="173" y="366"/>
                  <a:pt x="211" y="368"/>
                  <a:pt x="246" y="355"/>
                </a:cubicBezTo>
                <a:cubicBezTo>
                  <a:pt x="281" y="342"/>
                  <a:pt x="309" y="316"/>
                  <a:pt x="325" y="283"/>
                </a:cubicBezTo>
                <a:cubicBezTo>
                  <a:pt x="341" y="249"/>
                  <a:pt x="342" y="210"/>
                  <a:pt x="329" y="174"/>
                </a:cubicBezTo>
                <a:close/>
                <a:moveTo>
                  <a:pt x="647" y="237"/>
                </a:moveTo>
                <a:cubicBezTo>
                  <a:pt x="734" y="352"/>
                  <a:pt x="734" y="352"/>
                  <a:pt x="734" y="352"/>
                </a:cubicBezTo>
                <a:cubicBezTo>
                  <a:pt x="681" y="371"/>
                  <a:pt x="681" y="371"/>
                  <a:pt x="681" y="371"/>
                </a:cubicBezTo>
                <a:cubicBezTo>
                  <a:pt x="602" y="262"/>
                  <a:pt x="602" y="262"/>
                  <a:pt x="602" y="262"/>
                </a:cubicBezTo>
                <a:cubicBezTo>
                  <a:pt x="598" y="255"/>
                  <a:pt x="592" y="252"/>
                  <a:pt x="583" y="251"/>
                </a:cubicBezTo>
                <a:cubicBezTo>
                  <a:pt x="566" y="251"/>
                  <a:pt x="566" y="251"/>
                  <a:pt x="566" y="251"/>
                </a:cubicBezTo>
                <a:cubicBezTo>
                  <a:pt x="566" y="366"/>
                  <a:pt x="566" y="366"/>
                  <a:pt x="566" y="366"/>
                </a:cubicBezTo>
                <a:cubicBezTo>
                  <a:pt x="513" y="366"/>
                  <a:pt x="513" y="366"/>
                  <a:pt x="513" y="366"/>
                </a:cubicBezTo>
                <a:cubicBezTo>
                  <a:pt x="516" y="83"/>
                  <a:pt x="516" y="83"/>
                  <a:pt x="516" y="83"/>
                </a:cubicBezTo>
                <a:cubicBezTo>
                  <a:pt x="605" y="83"/>
                  <a:pt x="605" y="83"/>
                  <a:pt x="605" y="83"/>
                </a:cubicBezTo>
                <a:cubicBezTo>
                  <a:pt x="674" y="83"/>
                  <a:pt x="702" y="120"/>
                  <a:pt x="703" y="165"/>
                </a:cubicBezTo>
                <a:cubicBezTo>
                  <a:pt x="702" y="200"/>
                  <a:pt x="680" y="226"/>
                  <a:pt x="647" y="237"/>
                </a:cubicBezTo>
                <a:close/>
                <a:moveTo>
                  <a:pt x="647" y="165"/>
                </a:moveTo>
                <a:cubicBezTo>
                  <a:pt x="647" y="139"/>
                  <a:pt x="625" y="125"/>
                  <a:pt x="600" y="125"/>
                </a:cubicBezTo>
                <a:cubicBezTo>
                  <a:pt x="569" y="125"/>
                  <a:pt x="569" y="125"/>
                  <a:pt x="569" y="125"/>
                </a:cubicBezTo>
                <a:cubicBezTo>
                  <a:pt x="569" y="209"/>
                  <a:pt x="569" y="209"/>
                  <a:pt x="569" y="209"/>
                </a:cubicBezTo>
                <a:cubicBezTo>
                  <a:pt x="600" y="209"/>
                  <a:pt x="600" y="209"/>
                  <a:pt x="600" y="209"/>
                </a:cubicBezTo>
                <a:cubicBezTo>
                  <a:pt x="616" y="209"/>
                  <a:pt x="647" y="202"/>
                  <a:pt x="647" y="1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9" name="Ahead of change (PHJU)"/>
          <p:cNvSpPr>
            <a:spLocks noGrp="1" noSelect="1" noChangeAspect="1"/>
          </p:cNvSpPr>
          <p:nvPr userDrawn="1">
            <p:ph type="body" idx="1000" hasCustomPrompt="1"/>
          </p:nvPr>
        </p:nvSpPr>
        <p:spPr bwMode="gray">
          <a:xfrm>
            <a:off x="463116" y="6418800"/>
            <a:ext cx="900000" cy="117288"/>
          </a:xfrm>
          <a:custGeom>
            <a:avLst/>
            <a:gdLst>
              <a:gd name="T0" fmla="*/ 2256 w 2302"/>
              <a:gd name="T1" fmla="*/ 152 h 301"/>
              <a:gd name="T2" fmla="*/ 2299 w 2302"/>
              <a:gd name="T3" fmla="*/ 177 h 301"/>
              <a:gd name="T4" fmla="*/ 2232 w 2302"/>
              <a:gd name="T5" fmla="*/ 234 h 301"/>
              <a:gd name="T6" fmla="*/ 2232 w 2302"/>
              <a:gd name="T7" fmla="*/ 199 h 301"/>
              <a:gd name="T8" fmla="*/ 2024 w 2302"/>
              <a:gd name="T9" fmla="*/ 164 h 301"/>
              <a:gd name="T10" fmla="*/ 2053 w 2302"/>
              <a:gd name="T11" fmla="*/ 197 h 301"/>
              <a:gd name="T12" fmla="*/ 2125 w 2302"/>
              <a:gd name="T13" fmla="*/ 97 h 301"/>
              <a:gd name="T14" fmla="*/ 2040 w 2302"/>
              <a:gd name="T15" fmla="*/ 94 h 301"/>
              <a:gd name="T16" fmla="*/ 2082 w 2302"/>
              <a:gd name="T17" fmla="*/ 213 h 301"/>
              <a:gd name="T18" fmla="*/ 2011 w 2302"/>
              <a:gd name="T19" fmla="*/ 245 h 301"/>
              <a:gd name="T20" fmla="*/ 1817 w 2302"/>
              <a:gd name="T21" fmla="*/ 231 h 301"/>
              <a:gd name="T22" fmla="*/ 1887 w 2302"/>
              <a:gd name="T23" fmla="*/ 133 h 301"/>
              <a:gd name="T24" fmla="*/ 1952 w 2302"/>
              <a:gd name="T25" fmla="*/ 231 h 301"/>
              <a:gd name="T26" fmla="*/ 1859 w 2302"/>
              <a:gd name="T27" fmla="*/ 119 h 301"/>
              <a:gd name="T28" fmla="*/ 1817 w 2302"/>
              <a:gd name="T29" fmla="*/ 231 h 301"/>
              <a:gd name="T30" fmla="*/ 1714 w 2302"/>
              <a:gd name="T31" fmla="*/ 132 h 301"/>
              <a:gd name="T32" fmla="*/ 1701 w 2302"/>
              <a:gd name="T33" fmla="*/ 234 h 301"/>
              <a:gd name="T34" fmla="*/ 1784 w 2302"/>
              <a:gd name="T35" fmla="*/ 231 h 301"/>
              <a:gd name="T36" fmla="*/ 1742 w 2302"/>
              <a:gd name="T37" fmla="*/ 117 h 301"/>
              <a:gd name="T38" fmla="*/ 1701 w 2302"/>
              <a:gd name="T39" fmla="*/ 234 h 301"/>
              <a:gd name="T40" fmla="*/ 1522 w 2302"/>
              <a:gd name="T41" fmla="*/ 159 h 301"/>
              <a:gd name="T42" fmla="*/ 1571 w 2302"/>
              <a:gd name="T43" fmla="*/ 231 h 301"/>
              <a:gd name="T44" fmla="*/ 1563 w 2302"/>
              <a:gd name="T45" fmla="*/ 94 h 301"/>
              <a:gd name="T46" fmla="*/ 1479 w 2302"/>
              <a:gd name="T47" fmla="*/ 4 h 301"/>
              <a:gd name="T48" fmla="*/ 1453 w 2302"/>
              <a:gd name="T49" fmla="*/ 210 h 301"/>
              <a:gd name="T50" fmla="*/ 1368 w 2302"/>
              <a:gd name="T51" fmla="*/ 164 h 301"/>
              <a:gd name="T52" fmla="*/ 1454 w 2302"/>
              <a:gd name="T53" fmla="*/ 121 h 301"/>
              <a:gd name="T54" fmla="*/ 1397 w 2302"/>
              <a:gd name="T55" fmla="*/ 234 h 301"/>
              <a:gd name="T56" fmla="*/ 1197 w 2302"/>
              <a:gd name="T57" fmla="*/ 132 h 301"/>
              <a:gd name="T58" fmla="*/ 1197 w 2302"/>
              <a:gd name="T59" fmla="*/ 97 h 301"/>
              <a:gd name="T60" fmla="*/ 1222 w 2302"/>
              <a:gd name="T61" fmla="*/ 45 h 301"/>
              <a:gd name="T62" fmla="*/ 1154 w 2302"/>
              <a:gd name="T63" fmla="*/ 52 h 301"/>
              <a:gd name="T64" fmla="*/ 1132 w 2302"/>
              <a:gd name="T65" fmla="*/ 132 h 301"/>
              <a:gd name="T66" fmla="*/ 1040 w 2302"/>
              <a:gd name="T67" fmla="*/ 198 h 301"/>
              <a:gd name="T68" fmla="*/ 1070 w 2302"/>
              <a:gd name="T69" fmla="*/ 164 h 301"/>
              <a:gd name="T70" fmla="*/ 1113 w 2302"/>
              <a:gd name="T71" fmla="*/ 164 h 301"/>
              <a:gd name="T72" fmla="*/ 1040 w 2302"/>
              <a:gd name="T73" fmla="*/ 234 h 301"/>
              <a:gd name="T74" fmla="*/ 796 w 2302"/>
              <a:gd name="T75" fmla="*/ 132 h 301"/>
              <a:gd name="T76" fmla="*/ 784 w 2302"/>
              <a:gd name="T77" fmla="*/ 234 h 301"/>
              <a:gd name="T78" fmla="*/ 867 w 2302"/>
              <a:gd name="T79" fmla="*/ 231 h 301"/>
              <a:gd name="T80" fmla="*/ 825 w 2302"/>
              <a:gd name="T81" fmla="*/ 116 h 301"/>
              <a:gd name="T82" fmla="*/ 784 w 2302"/>
              <a:gd name="T83" fmla="*/ 234 h 301"/>
              <a:gd name="T84" fmla="*/ 624 w 2302"/>
              <a:gd name="T85" fmla="*/ 132 h 301"/>
              <a:gd name="T86" fmla="*/ 611 w 2302"/>
              <a:gd name="T87" fmla="*/ 234 h 301"/>
              <a:gd name="T88" fmla="*/ 694 w 2302"/>
              <a:gd name="T89" fmla="*/ 231 h 301"/>
              <a:gd name="T90" fmla="*/ 652 w 2302"/>
              <a:gd name="T91" fmla="*/ 117 h 301"/>
              <a:gd name="T92" fmla="*/ 611 w 2302"/>
              <a:gd name="T93" fmla="*/ 234 h 301"/>
              <a:gd name="T94" fmla="*/ 484 w 2302"/>
              <a:gd name="T95" fmla="*/ 152 h 301"/>
              <a:gd name="T96" fmla="*/ 527 w 2302"/>
              <a:gd name="T97" fmla="*/ 177 h 301"/>
              <a:gd name="T98" fmla="*/ 460 w 2302"/>
              <a:gd name="T99" fmla="*/ 234 h 301"/>
              <a:gd name="T100" fmla="*/ 460 w 2302"/>
              <a:gd name="T101" fmla="*/ 199 h 301"/>
              <a:gd name="T102" fmla="*/ 262 w 2302"/>
              <a:gd name="T103" fmla="*/ 231 h 301"/>
              <a:gd name="T104" fmla="*/ 311 w 2302"/>
              <a:gd name="T105" fmla="*/ 156 h 301"/>
              <a:gd name="T106" fmla="*/ 354 w 2302"/>
              <a:gd name="T107" fmla="*/ 154 h 301"/>
              <a:gd name="T108" fmla="*/ 262 w 2302"/>
              <a:gd name="T109" fmla="*/ 4 h 301"/>
              <a:gd name="T110" fmla="*/ 68 w 2302"/>
              <a:gd name="T111" fmla="*/ 170 h 301"/>
              <a:gd name="T112" fmla="*/ 109 w 2302"/>
              <a:gd name="T113" fmla="*/ 133 h 301"/>
              <a:gd name="T114" fmla="*/ 0 w 2302"/>
              <a:gd name="T115" fmla="*/ 231 h 301"/>
              <a:gd name="T116" fmla="*/ 140 w 2302"/>
              <a:gd name="T117" fmla="*/ 207 h 301"/>
              <a:gd name="T118" fmla="*/ 98 w 2302"/>
              <a:gd name="T119" fmla="*/ 15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02" h="301">
                <a:moveTo>
                  <a:pt x="2196" y="152"/>
                </a:moveTo>
                <a:cubicBezTo>
                  <a:pt x="2200" y="136"/>
                  <a:pt x="2211" y="129"/>
                  <a:pt x="2228" y="129"/>
                </a:cubicBezTo>
                <a:cubicBezTo>
                  <a:pt x="2245" y="129"/>
                  <a:pt x="2254" y="138"/>
                  <a:pt x="2256" y="152"/>
                </a:cubicBezTo>
                <a:lnTo>
                  <a:pt x="2196" y="152"/>
                </a:lnTo>
                <a:close/>
                <a:moveTo>
                  <a:pt x="2197" y="177"/>
                </a:moveTo>
                <a:cubicBezTo>
                  <a:pt x="2299" y="177"/>
                  <a:pt x="2299" y="177"/>
                  <a:pt x="2299" y="177"/>
                </a:cubicBezTo>
                <a:cubicBezTo>
                  <a:pt x="2302" y="130"/>
                  <a:pt x="2276" y="94"/>
                  <a:pt x="2228" y="94"/>
                </a:cubicBezTo>
                <a:cubicBezTo>
                  <a:pt x="2186" y="94"/>
                  <a:pt x="2153" y="123"/>
                  <a:pt x="2153" y="164"/>
                </a:cubicBezTo>
                <a:cubicBezTo>
                  <a:pt x="2153" y="205"/>
                  <a:pt x="2184" y="234"/>
                  <a:pt x="2232" y="234"/>
                </a:cubicBezTo>
                <a:cubicBezTo>
                  <a:pt x="2260" y="234"/>
                  <a:pt x="2277" y="225"/>
                  <a:pt x="2290" y="214"/>
                </a:cubicBezTo>
                <a:cubicBezTo>
                  <a:pt x="2265" y="188"/>
                  <a:pt x="2265" y="188"/>
                  <a:pt x="2265" y="188"/>
                </a:cubicBezTo>
                <a:cubicBezTo>
                  <a:pt x="2259" y="193"/>
                  <a:pt x="2247" y="199"/>
                  <a:pt x="2232" y="199"/>
                </a:cubicBezTo>
                <a:cubicBezTo>
                  <a:pt x="2212" y="199"/>
                  <a:pt x="2201" y="191"/>
                  <a:pt x="2197" y="177"/>
                </a:cubicBezTo>
                <a:close/>
                <a:moveTo>
                  <a:pt x="2053" y="197"/>
                </a:moveTo>
                <a:cubicBezTo>
                  <a:pt x="2035" y="197"/>
                  <a:pt x="2024" y="185"/>
                  <a:pt x="2024" y="164"/>
                </a:cubicBezTo>
                <a:cubicBezTo>
                  <a:pt x="2024" y="144"/>
                  <a:pt x="2035" y="132"/>
                  <a:pt x="2053" y="132"/>
                </a:cubicBezTo>
                <a:cubicBezTo>
                  <a:pt x="2071" y="132"/>
                  <a:pt x="2083" y="144"/>
                  <a:pt x="2083" y="164"/>
                </a:cubicBezTo>
                <a:cubicBezTo>
                  <a:pt x="2083" y="185"/>
                  <a:pt x="2071" y="197"/>
                  <a:pt x="2053" y="197"/>
                </a:cubicBezTo>
                <a:close/>
                <a:moveTo>
                  <a:pt x="2052" y="301"/>
                </a:moveTo>
                <a:cubicBezTo>
                  <a:pt x="2091" y="301"/>
                  <a:pt x="2125" y="282"/>
                  <a:pt x="2125" y="231"/>
                </a:cubicBezTo>
                <a:cubicBezTo>
                  <a:pt x="2125" y="97"/>
                  <a:pt x="2125" y="97"/>
                  <a:pt x="2125" y="97"/>
                </a:cubicBezTo>
                <a:cubicBezTo>
                  <a:pt x="2082" y="97"/>
                  <a:pt x="2082" y="97"/>
                  <a:pt x="2082" y="97"/>
                </a:cubicBezTo>
                <a:cubicBezTo>
                  <a:pt x="2083" y="118"/>
                  <a:pt x="2083" y="118"/>
                  <a:pt x="2083" y="118"/>
                </a:cubicBezTo>
                <a:cubicBezTo>
                  <a:pt x="2075" y="104"/>
                  <a:pt x="2062" y="94"/>
                  <a:pt x="2040" y="94"/>
                </a:cubicBezTo>
                <a:cubicBezTo>
                  <a:pt x="2008" y="94"/>
                  <a:pt x="1980" y="122"/>
                  <a:pt x="1980" y="164"/>
                </a:cubicBezTo>
                <a:cubicBezTo>
                  <a:pt x="1980" y="205"/>
                  <a:pt x="2008" y="234"/>
                  <a:pt x="2041" y="234"/>
                </a:cubicBezTo>
                <a:cubicBezTo>
                  <a:pt x="2061" y="234"/>
                  <a:pt x="2075" y="225"/>
                  <a:pt x="2082" y="213"/>
                </a:cubicBezTo>
                <a:cubicBezTo>
                  <a:pt x="2082" y="229"/>
                  <a:pt x="2082" y="229"/>
                  <a:pt x="2082" y="229"/>
                </a:cubicBezTo>
                <a:cubicBezTo>
                  <a:pt x="2082" y="254"/>
                  <a:pt x="2070" y="265"/>
                  <a:pt x="2050" y="265"/>
                </a:cubicBezTo>
                <a:cubicBezTo>
                  <a:pt x="2031" y="265"/>
                  <a:pt x="2020" y="256"/>
                  <a:pt x="2011" y="245"/>
                </a:cubicBezTo>
                <a:cubicBezTo>
                  <a:pt x="1981" y="268"/>
                  <a:pt x="1981" y="268"/>
                  <a:pt x="1981" y="268"/>
                </a:cubicBezTo>
                <a:cubicBezTo>
                  <a:pt x="1996" y="288"/>
                  <a:pt x="2017" y="301"/>
                  <a:pt x="2052" y="301"/>
                </a:cubicBezTo>
                <a:close/>
                <a:moveTo>
                  <a:pt x="1817" y="231"/>
                </a:moveTo>
                <a:cubicBezTo>
                  <a:pt x="1860" y="231"/>
                  <a:pt x="1860" y="231"/>
                  <a:pt x="1860" y="231"/>
                </a:cubicBezTo>
                <a:cubicBezTo>
                  <a:pt x="1860" y="159"/>
                  <a:pt x="1860" y="159"/>
                  <a:pt x="1860" y="159"/>
                </a:cubicBezTo>
                <a:cubicBezTo>
                  <a:pt x="1860" y="142"/>
                  <a:pt x="1870" y="133"/>
                  <a:pt x="1887" y="133"/>
                </a:cubicBezTo>
                <a:cubicBezTo>
                  <a:pt x="1902" y="133"/>
                  <a:pt x="1909" y="141"/>
                  <a:pt x="1909" y="156"/>
                </a:cubicBezTo>
                <a:cubicBezTo>
                  <a:pt x="1909" y="231"/>
                  <a:pt x="1909" y="231"/>
                  <a:pt x="1909" y="231"/>
                </a:cubicBezTo>
                <a:cubicBezTo>
                  <a:pt x="1952" y="231"/>
                  <a:pt x="1952" y="231"/>
                  <a:pt x="1952" y="231"/>
                </a:cubicBezTo>
                <a:cubicBezTo>
                  <a:pt x="1952" y="154"/>
                  <a:pt x="1952" y="154"/>
                  <a:pt x="1952" y="154"/>
                </a:cubicBezTo>
                <a:cubicBezTo>
                  <a:pt x="1952" y="115"/>
                  <a:pt x="1931" y="94"/>
                  <a:pt x="1901" y="94"/>
                </a:cubicBezTo>
                <a:cubicBezTo>
                  <a:pt x="1883" y="94"/>
                  <a:pt x="1867" y="103"/>
                  <a:pt x="1859" y="119"/>
                </a:cubicBezTo>
                <a:cubicBezTo>
                  <a:pt x="1860" y="97"/>
                  <a:pt x="1860" y="97"/>
                  <a:pt x="1860" y="97"/>
                </a:cubicBezTo>
                <a:cubicBezTo>
                  <a:pt x="1817" y="97"/>
                  <a:pt x="1817" y="97"/>
                  <a:pt x="1817" y="97"/>
                </a:cubicBezTo>
                <a:lnTo>
                  <a:pt x="1817" y="231"/>
                </a:lnTo>
                <a:close/>
                <a:moveTo>
                  <a:pt x="1714" y="197"/>
                </a:moveTo>
                <a:cubicBezTo>
                  <a:pt x="1696" y="197"/>
                  <a:pt x="1686" y="184"/>
                  <a:pt x="1686" y="164"/>
                </a:cubicBezTo>
                <a:cubicBezTo>
                  <a:pt x="1686" y="144"/>
                  <a:pt x="1696" y="132"/>
                  <a:pt x="1714" y="132"/>
                </a:cubicBezTo>
                <a:cubicBezTo>
                  <a:pt x="1732" y="132"/>
                  <a:pt x="1742" y="144"/>
                  <a:pt x="1742" y="164"/>
                </a:cubicBezTo>
                <a:cubicBezTo>
                  <a:pt x="1742" y="184"/>
                  <a:pt x="1732" y="197"/>
                  <a:pt x="1714" y="197"/>
                </a:cubicBezTo>
                <a:close/>
                <a:moveTo>
                  <a:pt x="1701" y="234"/>
                </a:moveTo>
                <a:cubicBezTo>
                  <a:pt x="1721" y="234"/>
                  <a:pt x="1735" y="224"/>
                  <a:pt x="1742" y="211"/>
                </a:cubicBezTo>
                <a:cubicBezTo>
                  <a:pt x="1742" y="231"/>
                  <a:pt x="1742" y="231"/>
                  <a:pt x="1742" y="231"/>
                </a:cubicBezTo>
                <a:cubicBezTo>
                  <a:pt x="1784" y="231"/>
                  <a:pt x="1784" y="231"/>
                  <a:pt x="1784" y="231"/>
                </a:cubicBezTo>
                <a:cubicBezTo>
                  <a:pt x="1784" y="97"/>
                  <a:pt x="1784" y="97"/>
                  <a:pt x="1784" y="97"/>
                </a:cubicBezTo>
                <a:cubicBezTo>
                  <a:pt x="1742" y="97"/>
                  <a:pt x="1742" y="97"/>
                  <a:pt x="1742" y="97"/>
                </a:cubicBezTo>
                <a:cubicBezTo>
                  <a:pt x="1742" y="117"/>
                  <a:pt x="1742" y="117"/>
                  <a:pt x="1742" y="117"/>
                </a:cubicBezTo>
                <a:cubicBezTo>
                  <a:pt x="1735" y="103"/>
                  <a:pt x="1722" y="94"/>
                  <a:pt x="1701" y="94"/>
                </a:cubicBezTo>
                <a:cubicBezTo>
                  <a:pt x="1668" y="94"/>
                  <a:pt x="1642" y="123"/>
                  <a:pt x="1642" y="164"/>
                </a:cubicBezTo>
                <a:cubicBezTo>
                  <a:pt x="1642" y="205"/>
                  <a:pt x="1669" y="234"/>
                  <a:pt x="1701" y="234"/>
                </a:cubicBezTo>
                <a:close/>
                <a:moveTo>
                  <a:pt x="1479" y="231"/>
                </a:moveTo>
                <a:cubicBezTo>
                  <a:pt x="1522" y="231"/>
                  <a:pt x="1522" y="231"/>
                  <a:pt x="1522" y="231"/>
                </a:cubicBezTo>
                <a:cubicBezTo>
                  <a:pt x="1522" y="159"/>
                  <a:pt x="1522" y="159"/>
                  <a:pt x="1522" y="159"/>
                </a:cubicBezTo>
                <a:cubicBezTo>
                  <a:pt x="1522" y="142"/>
                  <a:pt x="1532" y="133"/>
                  <a:pt x="1549" y="133"/>
                </a:cubicBezTo>
                <a:cubicBezTo>
                  <a:pt x="1564" y="133"/>
                  <a:pt x="1571" y="141"/>
                  <a:pt x="1571" y="156"/>
                </a:cubicBezTo>
                <a:cubicBezTo>
                  <a:pt x="1571" y="231"/>
                  <a:pt x="1571" y="231"/>
                  <a:pt x="1571" y="231"/>
                </a:cubicBezTo>
                <a:cubicBezTo>
                  <a:pt x="1614" y="231"/>
                  <a:pt x="1614" y="231"/>
                  <a:pt x="1614" y="231"/>
                </a:cubicBezTo>
                <a:cubicBezTo>
                  <a:pt x="1614" y="154"/>
                  <a:pt x="1614" y="154"/>
                  <a:pt x="1614" y="154"/>
                </a:cubicBezTo>
                <a:cubicBezTo>
                  <a:pt x="1614" y="115"/>
                  <a:pt x="1592" y="94"/>
                  <a:pt x="1563" y="94"/>
                </a:cubicBezTo>
                <a:cubicBezTo>
                  <a:pt x="1545" y="94"/>
                  <a:pt x="1530" y="103"/>
                  <a:pt x="1522" y="118"/>
                </a:cubicBezTo>
                <a:cubicBezTo>
                  <a:pt x="1522" y="4"/>
                  <a:pt x="1522" y="4"/>
                  <a:pt x="1522" y="4"/>
                </a:cubicBezTo>
                <a:cubicBezTo>
                  <a:pt x="1479" y="4"/>
                  <a:pt x="1479" y="4"/>
                  <a:pt x="1479" y="4"/>
                </a:cubicBezTo>
                <a:lnTo>
                  <a:pt x="1479" y="231"/>
                </a:lnTo>
                <a:close/>
                <a:moveTo>
                  <a:pt x="1397" y="234"/>
                </a:moveTo>
                <a:cubicBezTo>
                  <a:pt x="1424" y="234"/>
                  <a:pt x="1440" y="224"/>
                  <a:pt x="1453" y="210"/>
                </a:cubicBezTo>
                <a:cubicBezTo>
                  <a:pt x="1425" y="184"/>
                  <a:pt x="1425" y="184"/>
                  <a:pt x="1425" y="184"/>
                </a:cubicBezTo>
                <a:cubicBezTo>
                  <a:pt x="1418" y="191"/>
                  <a:pt x="1411" y="197"/>
                  <a:pt x="1397" y="197"/>
                </a:cubicBezTo>
                <a:cubicBezTo>
                  <a:pt x="1378" y="197"/>
                  <a:pt x="1368" y="183"/>
                  <a:pt x="1368" y="164"/>
                </a:cubicBezTo>
                <a:cubicBezTo>
                  <a:pt x="1368" y="145"/>
                  <a:pt x="1378" y="131"/>
                  <a:pt x="1397" y="131"/>
                </a:cubicBezTo>
                <a:cubicBezTo>
                  <a:pt x="1408" y="131"/>
                  <a:pt x="1419" y="137"/>
                  <a:pt x="1424" y="145"/>
                </a:cubicBezTo>
                <a:cubicBezTo>
                  <a:pt x="1454" y="121"/>
                  <a:pt x="1454" y="121"/>
                  <a:pt x="1454" y="121"/>
                </a:cubicBezTo>
                <a:cubicBezTo>
                  <a:pt x="1440" y="104"/>
                  <a:pt x="1424" y="94"/>
                  <a:pt x="1397" y="94"/>
                </a:cubicBezTo>
                <a:cubicBezTo>
                  <a:pt x="1356" y="94"/>
                  <a:pt x="1324" y="123"/>
                  <a:pt x="1324" y="164"/>
                </a:cubicBezTo>
                <a:cubicBezTo>
                  <a:pt x="1324" y="205"/>
                  <a:pt x="1356" y="234"/>
                  <a:pt x="1397" y="234"/>
                </a:cubicBezTo>
                <a:close/>
                <a:moveTo>
                  <a:pt x="1154" y="231"/>
                </a:moveTo>
                <a:cubicBezTo>
                  <a:pt x="1197" y="231"/>
                  <a:pt x="1197" y="231"/>
                  <a:pt x="1197" y="231"/>
                </a:cubicBezTo>
                <a:cubicBezTo>
                  <a:pt x="1197" y="132"/>
                  <a:pt x="1197" y="132"/>
                  <a:pt x="1197" y="132"/>
                </a:cubicBezTo>
                <a:cubicBezTo>
                  <a:pt x="1233" y="132"/>
                  <a:pt x="1233" y="132"/>
                  <a:pt x="1233" y="132"/>
                </a:cubicBezTo>
                <a:cubicBezTo>
                  <a:pt x="1233" y="97"/>
                  <a:pt x="1233" y="97"/>
                  <a:pt x="1233" y="97"/>
                </a:cubicBezTo>
                <a:cubicBezTo>
                  <a:pt x="1197" y="97"/>
                  <a:pt x="1197" y="97"/>
                  <a:pt x="1197" y="97"/>
                </a:cubicBezTo>
                <a:cubicBezTo>
                  <a:pt x="1197" y="51"/>
                  <a:pt x="1197" y="51"/>
                  <a:pt x="1197" y="51"/>
                </a:cubicBezTo>
                <a:cubicBezTo>
                  <a:pt x="1197" y="41"/>
                  <a:pt x="1202" y="38"/>
                  <a:pt x="1208" y="38"/>
                </a:cubicBezTo>
                <a:cubicBezTo>
                  <a:pt x="1215" y="38"/>
                  <a:pt x="1219" y="41"/>
                  <a:pt x="1222" y="45"/>
                </a:cubicBezTo>
                <a:cubicBezTo>
                  <a:pt x="1245" y="17"/>
                  <a:pt x="1245" y="17"/>
                  <a:pt x="1245" y="17"/>
                </a:cubicBezTo>
                <a:cubicBezTo>
                  <a:pt x="1235" y="5"/>
                  <a:pt x="1223" y="0"/>
                  <a:pt x="1204" y="0"/>
                </a:cubicBezTo>
                <a:cubicBezTo>
                  <a:pt x="1171" y="0"/>
                  <a:pt x="1154" y="17"/>
                  <a:pt x="1154" y="52"/>
                </a:cubicBezTo>
                <a:cubicBezTo>
                  <a:pt x="1154" y="97"/>
                  <a:pt x="1154" y="97"/>
                  <a:pt x="1154" y="97"/>
                </a:cubicBezTo>
                <a:cubicBezTo>
                  <a:pt x="1132" y="97"/>
                  <a:pt x="1132" y="97"/>
                  <a:pt x="1132" y="97"/>
                </a:cubicBezTo>
                <a:cubicBezTo>
                  <a:pt x="1132" y="132"/>
                  <a:pt x="1132" y="132"/>
                  <a:pt x="1132" y="132"/>
                </a:cubicBezTo>
                <a:cubicBezTo>
                  <a:pt x="1154" y="132"/>
                  <a:pt x="1154" y="132"/>
                  <a:pt x="1154" y="132"/>
                </a:cubicBezTo>
                <a:lnTo>
                  <a:pt x="1154" y="231"/>
                </a:lnTo>
                <a:close/>
                <a:moveTo>
                  <a:pt x="1040" y="198"/>
                </a:moveTo>
                <a:cubicBezTo>
                  <a:pt x="1021" y="198"/>
                  <a:pt x="1009" y="184"/>
                  <a:pt x="1009" y="164"/>
                </a:cubicBezTo>
                <a:cubicBezTo>
                  <a:pt x="1009" y="144"/>
                  <a:pt x="1021" y="131"/>
                  <a:pt x="1040" y="131"/>
                </a:cubicBezTo>
                <a:cubicBezTo>
                  <a:pt x="1059" y="131"/>
                  <a:pt x="1070" y="144"/>
                  <a:pt x="1070" y="164"/>
                </a:cubicBezTo>
                <a:cubicBezTo>
                  <a:pt x="1070" y="184"/>
                  <a:pt x="1059" y="198"/>
                  <a:pt x="1040" y="198"/>
                </a:cubicBezTo>
                <a:close/>
                <a:moveTo>
                  <a:pt x="1040" y="234"/>
                </a:moveTo>
                <a:cubicBezTo>
                  <a:pt x="1081" y="234"/>
                  <a:pt x="1113" y="205"/>
                  <a:pt x="1113" y="164"/>
                </a:cubicBezTo>
                <a:cubicBezTo>
                  <a:pt x="1113" y="123"/>
                  <a:pt x="1081" y="94"/>
                  <a:pt x="1040" y="94"/>
                </a:cubicBezTo>
                <a:cubicBezTo>
                  <a:pt x="998" y="94"/>
                  <a:pt x="966" y="123"/>
                  <a:pt x="966" y="164"/>
                </a:cubicBezTo>
                <a:cubicBezTo>
                  <a:pt x="966" y="205"/>
                  <a:pt x="998" y="234"/>
                  <a:pt x="1040" y="234"/>
                </a:cubicBezTo>
                <a:close/>
                <a:moveTo>
                  <a:pt x="796" y="197"/>
                </a:moveTo>
                <a:cubicBezTo>
                  <a:pt x="778" y="197"/>
                  <a:pt x="767" y="185"/>
                  <a:pt x="767" y="164"/>
                </a:cubicBezTo>
                <a:cubicBezTo>
                  <a:pt x="767" y="144"/>
                  <a:pt x="778" y="132"/>
                  <a:pt x="796" y="132"/>
                </a:cubicBezTo>
                <a:cubicBezTo>
                  <a:pt x="814" y="132"/>
                  <a:pt x="826" y="144"/>
                  <a:pt x="826" y="164"/>
                </a:cubicBezTo>
                <a:cubicBezTo>
                  <a:pt x="826" y="185"/>
                  <a:pt x="814" y="197"/>
                  <a:pt x="796" y="197"/>
                </a:cubicBezTo>
                <a:close/>
                <a:moveTo>
                  <a:pt x="784" y="234"/>
                </a:moveTo>
                <a:cubicBezTo>
                  <a:pt x="804" y="234"/>
                  <a:pt x="818" y="226"/>
                  <a:pt x="826" y="212"/>
                </a:cubicBezTo>
                <a:cubicBezTo>
                  <a:pt x="825" y="231"/>
                  <a:pt x="825" y="231"/>
                  <a:pt x="825" y="231"/>
                </a:cubicBezTo>
                <a:cubicBezTo>
                  <a:pt x="867" y="231"/>
                  <a:pt x="867" y="231"/>
                  <a:pt x="867" y="231"/>
                </a:cubicBezTo>
                <a:cubicBezTo>
                  <a:pt x="867" y="4"/>
                  <a:pt x="867" y="4"/>
                  <a:pt x="867" y="4"/>
                </a:cubicBezTo>
                <a:cubicBezTo>
                  <a:pt x="825" y="4"/>
                  <a:pt x="825" y="4"/>
                  <a:pt x="825" y="4"/>
                </a:cubicBezTo>
                <a:cubicBezTo>
                  <a:pt x="825" y="116"/>
                  <a:pt x="825" y="116"/>
                  <a:pt x="825" y="116"/>
                </a:cubicBezTo>
                <a:cubicBezTo>
                  <a:pt x="816" y="103"/>
                  <a:pt x="804" y="94"/>
                  <a:pt x="783" y="94"/>
                </a:cubicBezTo>
                <a:cubicBezTo>
                  <a:pt x="751" y="94"/>
                  <a:pt x="723" y="122"/>
                  <a:pt x="723" y="164"/>
                </a:cubicBezTo>
                <a:cubicBezTo>
                  <a:pt x="723" y="205"/>
                  <a:pt x="751" y="234"/>
                  <a:pt x="784" y="234"/>
                </a:cubicBezTo>
                <a:close/>
                <a:moveTo>
                  <a:pt x="624" y="197"/>
                </a:moveTo>
                <a:cubicBezTo>
                  <a:pt x="606" y="197"/>
                  <a:pt x="596" y="184"/>
                  <a:pt x="596" y="164"/>
                </a:cubicBezTo>
                <a:cubicBezTo>
                  <a:pt x="596" y="144"/>
                  <a:pt x="606" y="132"/>
                  <a:pt x="624" y="132"/>
                </a:cubicBezTo>
                <a:cubicBezTo>
                  <a:pt x="642" y="132"/>
                  <a:pt x="652" y="144"/>
                  <a:pt x="652" y="164"/>
                </a:cubicBezTo>
                <a:cubicBezTo>
                  <a:pt x="652" y="184"/>
                  <a:pt x="642" y="197"/>
                  <a:pt x="624" y="197"/>
                </a:cubicBezTo>
                <a:close/>
                <a:moveTo>
                  <a:pt x="611" y="234"/>
                </a:moveTo>
                <a:cubicBezTo>
                  <a:pt x="631" y="234"/>
                  <a:pt x="645" y="224"/>
                  <a:pt x="652" y="211"/>
                </a:cubicBezTo>
                <a:cubicBezTo>
                  <a:pt x="652" y="231"/>
                  <a:pt x="652" y="231"/>
                  <a:pt x="652" y="231"/>
                </a:cubicBezTo>
                <a:cubicBezTo>
                  <a:pt x="694" y="231"/>
                  <a:pt x="694" y="231"/>
                  <a:pt x="694" y="231"/>
                </a:cubicBezTo>
                <a:cubicBezTo>
                  <a:pt x="694" y="97"/>
                  <a:pt x="694" y="97"/>
                  <a:pt x="694" y="97"/>
                </a:cubicBezTo>
                <a:cubicBezTo>
                  <a:pt x="652" y="97"/>
                  <a:pt x="652" y="97"/>
                  <a:pt x="652" y="97"/>
                </a:cubicBezTo>
                <a:cubicBezTo>
                  <a:pt x="652" y="117"/>
                  <a:pt x="652" y="117"/>
                  <a:pt x="652" y="117"/>
                </a:cubicBezTo>
                <a:cubicBezTo>
                  <a:pt x="645" y="103"/>
                  <a:pt x="631" y="94"/>
                  <a:pt x="611" y="94"/>
                </a:cubicBezTo>
                <a:cubicBezTo>
                  <a:pt x="578" y="94"/>
                  <a:pt x="551" y="123"/>
                  <a:pt x="551" y="164"/>
                </a:cubicBezTo>
                <a:cubicBezTo>
                  <a:pt x="551" y="205"/>
                  <a:pt x="579" y="234"/>
                  <a:pt x="611" y="234"/>
                </a:cubicBezTo>
                <a:close/>
                <a:moveTo>
                  <a:pt x="424" y="152"/>
                </a:moveTo>
                <a:cubicBezTo>
                  <a:pt x="428" y="136"/>
                  <a:pt x="439" y="129"/>
                  <a:pt x="456" y="129"/>
                </a:cubicBezTo>
                <a:cubicBezTo>
                  <a:pt x="473" y="129"/>
                  <a:pt x="482" y="138"/>
                  <a:pt x="484" y="152"/>
                </a:cubicBezTo>
                <a:lnTo>
                  <a:pt x="424" y="152"/>
                </a:lnTo>
                <a:close/>
                <a:moveTo>
                  <a:pt x="425" y="177"/>
                </a:moveTo>
                <a:cubicBezTo>
                  <a:pt x="527" y="177"/>
                  <a:pt x="527" y="177"/>
                  <a:pt x="527" y="177"/>
                </a:cubicBezTo>
                <a:cubicBezTo>
                  <a:pt x="530" y="130"/>
                  <a:pt x="504" y="94"/>
                  <a:pt x="456" y="94"/>
                </a:cubicBezTo>
                <a:cubicBezTo>
                  <a:pt x="414" y="94"/>
                  <a:pt x="382" y="123"/>
                  <a:pt x="382" y="164"/>
                </a:cubicBezTo>
                <a:cubicBezTo>
                  <a:pt x="382" y="205"/>
                  <a:pt x="413" y="234"/>
                  <a:pt x="460" y="234"/>
                </a:cubicBezTo>
                <a:cubicBezTo>
                  <a:pt x="488" y="234"/>
                  <a:pt x="505" y="225"/>
                  <a:pt x="518" y="214"/>
                </a:cubicBezTo>
                <a:cubicBezTo>
                  <a:pt x="493" y="188"/>
                  <a:pt x="493" y="188"/>
                  <a:pt x="493" y="188"/>
                </a:cubicBezTo>
                <a:cubicBezTo>
                  <a:pt x="487" y="193"/>
                  <a:pt x="475" y="199"/>
                  <a:pt x="460" y="199"/>
                </a:cubicBezTo>
                <a:cubicBezTo>
                  <a:pt x="441" y="199"/>
                  <a:pt x="429" y="191"/>
                  <a:pt x="425" y="177"/>
                </a:cubicBezTo>
                <a:close/>
                <a:moveTo>
                  <a:pt x="219" y="231"/>
                </a:moveTo>
                <a:cubicBezTo>
                  <a:pt x="262" y="231"/>
                  <a:pt x="262" y="231"/>
                  <a:pt x="262" y="231"/>
                </a:cubicBezTo>
                <a:cubicBezTo>
                  <a:pt x="262" y="159"/>
                  <a:pt x="262" y="159"/>
                  <a:pt x="262" y="159"/>
                </a:cubicBezTo>
                <a:cubicBezTo>
                  <a:pt x="262" y="142"/>
                  <a:pt x="272" y="133"/>
                  <a:pt x="289" y="133"/>
                </a:cubicBezTo>
                <a:cubicBezTo>
                  <a:pt x="304" y="133"/>
                  <a:pt x="311" y="141"/>
                  <a:pt x="311" y="156"/>
                </a:cubicBezTo>
                <a:cubicBezTo>
                  <a:pt x="311" y="231"/>
                  <a:pt x="311" y="231"/>
                  <a:pt x="311" y="231"/>
                </a:cubicBezTo>
                <a:cubicBezTo>
                  <a:pt x="354" y="231"/>
                  <a:pt x="354" y="231"/>
                  <a:pt x="354" y="231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4" y="115"/>
                  <a:pt x="333" y="94"/>
                  <a:pt x="304" y="94"/>
                </a:cubicBezTo>
                <a:cubicBezTo>
                  <a:pt x="285" y="94"/>
                  <a:pt x="270" y="103"/>
                  <a:pt x="262" y="118"/>
                </a:cubicBezTo>
                <a:cubicBezTo>
                  <a:pt x="262" y="4"/>
                  <a:pt x="262" y="4"/>
                  <a:pt x="262" y="4"/>
                </a:cubicBezTo>
                <a:cubicBezTo>
                  <a:pt x="219" y="4"/>
                  <a:pt x="219" y="4"/>
                  <a:pt x="219" y="4"/>
                </a:cubicBezTo>
                <a:lnTo>
                  <a:pt x="219" y="231"/>
                </a:lnTo>
                <a:close/>
                <a:moveTo>
                  <a:pt x="68" y="170"/>
                </a:moveTo>
                <a:cubicBezTo>
                  <a:pt x="83" y="133"/>
                  <a:pt x="83" y="133"/>
                  <a:pt x="83" y="133"/>
                </a:cubicBezTo>
                <a:cubicBezTo>
                  <a:pt x="89" y="118"/>
                  <a:pt x="96" y="94"/>
                  <a:pt x="96" y="94"/>
                </a:cubicBezTo>
                <a:cubicBezTo>
                  <a:pt x="96" y="94"/>
                  <a:pt x="102" y="118"/>
                  <a:pt x="109" y="133"/>
                </a:cubicBezTo>
                <a:cubicBezTo>
                  <a:pt x="124" y="170"/>
                  <a:pt x="124" y="170"/>
                  <a:pt x="124" y="170"/>
                </a:cubicBezTo>
                <a:lnTo>
                  <a:pt x="68" y="170"/>
                </a:lnTo>
                <a:close/>
                <a:moveTo>
                  <a:pt x="0" y="231"/>
                </a:moveTo>
                <a:cubicBezTo>
                  <a:pt x="43" y="231"/>
                  <a:pt x="43" y="231"/>
                  <a:pt x="43" y="231"/>
                </a:cubicBezTo>
                <a:cubicBezTo>
                  <a:pt x="53" y="207"/>
                  <a:pt x="53" y="207"/>
                  <a:pt x="53" y="207"/>
                </a:cubicBezTo>
                <a:cubicBezTo>
                  <a:pt x="140" y="207"/>
                  <a:pt x="140" y="207"/>
                  <a:pt x="140" y="207"/>
                </a:cubicBezTo>
                <a:cubicBezTo>
                  <a:pt x="150" y="231"/>
                  <a:pt x="150" y="231"/>
                  <a:pt x="150" y="231"/>
                </a:cubicBezTo>
                <a:cubicBezTo>
                  <a:pt x="196" y="231"/>
                  <a:pt x="196" y="231"/>
                  <a:pt x="196" y="231"/>
                </a:cubicBezTo>
                <a:cubicBezTo>
                  <a:pt x="98" y="15"/>
                  <a:pt x="98" y="15"/>
                  <a:pt x="98" y="15"/>
                </a:cubicBezTo>
                <a:cubicBezTo>
                  <a:pt x="94" y="15"/>
                  <a:pt x="94" y="15"/>
                  <a:pt x="94" y="15"/>
                </a:cubicBezTo>
                <a:lnTo>
                  <a:pt x="0" y="231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6" name="Subtitel"/>
          <p:cNvSpPr>
            <a:spLocks noGrp="1" noSelect="1"/>
          </p:cNvSpPr>
          <p:nvPr>
            <p:ph type="body" sz="quarter" idx="13" hasCustomPrompt="1"/>
          </p:nvPr>
        </p:nvSpPr>
        <p:spPr bwMode="gray">
          <a:xfrm>
            <a:off x="648072" y="2455675"/>
            <a:ext cx="6552000" cy="937321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9pPr>
          </a:lstStyle>
          <a:p>
            <a:pPr lvl="0"/>
            <a:r>
              <a:rPr lang="nl-NL"/>
              <a:t>[SUBTITEL MET EEN TEKST]</a:t>
            </a:r>
          </a:p>
        </p:txBody>
      </p:sp>
      <p:sp>
        <p:nvSpPr>
          <p:cNvPr id="2" name="***Titel 1"/>
          <p:cNvSpPr>
            <a:spLocks noGrp="1" noSelect="1"/>
          </p:cNvSpPr>
          <p:nvPr>
            <p:ph type="title" hasCustomPrompt="1"/>
          </p:nvPr>
        </p:nvSpPr>
        <p:spPr bwMode="gray">
          <a:xfrm>
            <a:off x="648000" y="592224"/>
            <a:ext cx="6552000" cy="1720651"/>
          </a:xfrm>
        </p:spPr>
        <p:txBody>
          <a:bodyPr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nl-NL" noProof="1"/>
              <a:t>[titel]</a:t>
            </a:r>
          </a:p>
        </p:txBody>
      </p:sp>
      <p:sp>
        <p:nvSpPr>
          <p:cNvPr id="15" name="Text Placeholder 14 (PHJU)">
            <a:extLst>
              <a:ext uri="{FF2B5EF4-FFF2-40B4-BE49-F238E27FC236}">
                <a16:creationId xmlns:a16="http://schemas.microsoft.com/office/drawing/2014/main" id="{85E843CE-3CDF-4732-B2A7-BF73725A0638}"/>
              </a:ext>
            </a:extLst>
          </p:cNvPr>
          <p:cNvSpPr>
            <a:spLocks noGrp="1" noSelect="1" noChangeAspect="1"/>
          </p:cNvSpPr>
          <p:nvPr userDrawn="1">
            <p:ph type="body" idx="1003" hasCustomPrompt="1"/>
          </p:nvPr>
        </p:nvSpPr>
        <p:spPr bwMode="auto">
          <a:xfrm>
            <a:off x="3683732" y="-3807804"/>
            <a:ext cx="13073469" cy="13074778"/>
          </a:xfrm>
          <a:custGeom>
            <a:avLst/>
            <a:gdLst>
              <a:gd name="connsiteX0" fmla="*/ 7853876 w 15827376"/>
              <a:gd name="connsiteY0" fmla="*/ 7741014 h 15828962"/>
              <a:gd name="connsiteX1" fmla="*/ 7854707 w 15827376"/>
              <a:gd name="connsiteY1" fmla="*/ 7743264 h 15828962"/>
              <a:gd name="connsiteX2" fmla="*/ 7854950 w 15827376"/>
              <a:gd name="connsiteY2" fmla="*/ 7743925 h 15828962"/>
              <a:gd name="connsiteX3" fmla="*/ 7744228 w 15827376"/>
              <a:gd name="connsiteY3" fmla="*/ 7443749 h 15828962"/>
              <a:gd name="connsiteX4" fmla="*/ 7764281 w 15827376"/>
              <a:gd name="connsiteY4" fmla="*/ 7498113 h 15828962"/>
              <a:gd name="connsiteX5" fmla="*/ 7853876 w 15827376"/>
              <a:gd name="connsiteY5" fmla="*/ 7741014 h 15828962"/>
              <a:gd name="connsiteX6" fmla="*/ 7853001 w 15827376"/>
              <a:gd name="connsiteY6" fmla="*/ 7738641 h 15828962"/>
              <a:gd name="connsiteX7" fmla="*/ 7752159 w 15827376"/>
              <a:gd name="connsiteY7" fmla="*/ 7465251 h 15828962"/>
              <a:gd name="connsiteX8" fmla="*/ 7556175 w 15827376"/>
              <a:gd name="connsiteY8" fmla="*/ 6933923 h 15828962"/>
              <a:gd name="connsiteX9" fmla="*/ 7572891 w 15827376"/>
              <a:gd name="connsiteY9" fmla="*/ 6979242 h 15828962"/>
              <a:gd name="connsiteX10" fmla="*/ 7730200 w 15827376"/>
              <a:gd name="connsiteY10" fmla="*/ 7405717 h 15828962"/>
              <a:gd name="connsiteX11" fmla="*/ 7744228 w 15827376"/>
              <a:gd name="connsiteY11" fmla="*/ 7443749 h 15828962"/>
              <a:gd name="connsiteX12" fmla="*/ 7679276 w 15827376"/>
              <a:gd name="connsiteY12" fmla="*/ 7267660 h 15828962"/>
              <a:gd name="connsiteX13" fmla="*/ 7599754 w 15827376"/>
              <a:gd name="connsiteY13" fmla="*/ 7052069 h 15828962"/>
              <a:gd name="connsiteX14" fmla="*/ 7505457 w 15827376"/>
              <a:gd name="connsiteY14" fmla="*/ 6796424 h 15828962"/>
              <a:gd name="connsiteX15" fmla="*/ 7525531 w 15827376"/>
              <a:gd name="connsiteY15" fmla="*/ 6850845 h 15828962"/>
              <a:gd name="connsiteX16" fmla="*/ 7556175 w 15827376"/>
              <a:gd name="connsiteY16" fmla="*/ 6933923 h 15828962"/>
              <a:gd name="connsiteX17" fmla="*/ 7530648 w 15827376"/>
              <a:gd name="connsiteY17" fmla="*/ 6864717 h 15828962"/>
              <a:gd name="connsiteX18" fmla="*/ 7452056 w 15827376"/>
              <a:gd name="connsiteY18" fmla="*/ 6651649 h 15828962"/>
              <a:gd name="connsiteX19" fmla="*/ 7484384 w 15827376"/>
              <a:gd name="connsiteY19" fmla="*/ 6739293 h 15828962"/>
              <a:gd name="connsiteX20" fmla="*/ 7505457 w 15827376"/>
              <a:gd name="connsiteY20" fmla="*/ 6796424 h 15828962"/>
              <a:gd name="connsiteX21" fmla="*/ 7456425 w 15827376"/>
              <a:gd name="connsiteY21" fmla="*/ 6663493 h 15828962"/>
              <a:gd name="connsiteX22" fmla="*/ 7259841 w 15827376"/>
              <a:gd name="connsiteY22" fmla="*/ 6130540 h 15828962"/>
              <a:gd name="connsiteX23" fmla="*/ 7277979 w 15827376"/>
              <a:gd name="connsiteY23" fmla="*/ 6179714 h 15828962"/>
              <a:gd name="connsiteX24" fmla="*/ 7392253 w 15827376"/>
              <a:gd name="connsiteY24" fmla="*/ 6489518 h 15828962"/>
              <a:gd name="connsiteX25" fmla="*/ 7452056 w 15827376"/>
              <a:gd name="connsiteY25" fmla="*/ 6651649 h 15828962"/>
              <a:gd name="connsiteX26" fmla="*/ 7433917 w 15827376"/>
              <a:gd name="connsiteY26" fmla="*/ 6602474 h 15828962"/>
              <a:gd name="connsiteX27" fmla="*/ 7319644 w 15827376"/>
              <a:gd name="connsiteY27" fmla="*/ 6292671 h 15828962"/>
              <a:gd name="connsiteX28" fmla="*/ 7206439 w 15827376"/>
              <a:gd name="connsiteY28" fmla="*/ 5985765 h 15828962"/>
              <a:gd name="connsiteX29" fmla="*/ 7255472 w 15827376"/>
              <a:gd name="connsiteY29" fmla="*/ 6118695 h 15828962"/>
              <a:gd name="connsiteX30" fmla="*/ 7259841 w 15827376"/>
              <a:gd name="connsiteY30" fmla="*/ 6130540 h 15828962"/>
              <a:gd name="connsiteX31" fmla="*/ 7227512 w 15827376"/>
              <a:gd name="connsiteY31" fmla="*/ 6042896 h 15828962"/>
              <a:gd name="connsiteX32" fmla="*/ 7155722 w 15827376"/>
              <a:gd name="connsiteY32" fmla="*/ 5848265 h 15828962"/>
              <a:gd name="connsiteX33" fmla="*/ 7181249 w 15827376"/>
              <a:gd name="connsiteY33" fmla="*/ 5917471 h 15828962"/>
              <a:gd name="connsiteX34" fmla="*/ 7206439 w 15827376"/>
              <a:gd name="connsiteY34" fmla="*/ 5985765 h 15828962"/>
              <a:gd name="connsiteX35" fmla="*/ 7186365 w 15827376"/>
              <a:gd name="connsiteY35" fmla="*/ 5931343 h 15828962"/>
              <a:gd name="connsiteX36" fmla="*/ 6967668 w 15827376"/>
              <a:gd name="connsiteY36" fmla="*/ 5338440 h 15828962"/>
              <a:gd name="connsiteX37" fmla="*/ 7032620 w 15827376"/>
              <a:gd name="connsiteY37" fmla="*/ 5514529 h 15828962"/>
              <a:gd name="connsiteX38" fmla="*/ 7112143 w 15827376"/>
              <a:gd name="connsiteY38" fmla="*/ 5730120 h 15828962"/>
              <a:gd name="connsiteX39" fmla="*/ 7155722 w 15827376"/>
              <a:gd name="connsiteY39" fmla="*/ 5848265 h 15828962"/>
              <a:gd name="connsiteX40" fmla="*/ 7139005 w 15827376"/>
              <a:gd name="connsiteY40" fmla="*/ 5802947 h 15828962"/>
              <a:gd name="connsiteX41" fmla="*/ 6981697 w 15827376"/>
              <a:gd name="connsiteY41" fmla="*/ 5376471 h 15828962"/>
              <a:gd name="connsiteX42" fmla="*/ 6858020 w 15827376"/>
              <a:gd name="connsiteY42" fmla="*/ 5041175 h 15828962"/>
              <a:gd name="connsiteX43" fmla="*/ 6858895 w 15827376"/>
              <a:gd name="connsiteY43" fmla="*/ 5043548 h 15828962"/>
              <a:gd name="connsiteX44" fmla="*/ 6959737 w 15827376"/>
              <a:gd name="connsiteY44" fmla="*/ 5316938 h 15828962"/>
              <a:gd name="connsiteX45" fmla="*/ 6967668 w 15827376"/>
              <a:gd name="connsiteY45" fmla="*/ 5338440 h 15828962"/>
              <a:gd name="connsiteX46" fmla="*/ 6947616 w 15827376"/>
              <a:gd name="connsiteY46" fmla="*/ 5284075 h 15828962"/>
              <a:gd name="connsiteX47" fmla="*/ 6856946 w 15827376"/>
              <a:gd name="connsiteY47" fmla="*/ 5038264 h 15828962"/>
              <a:gd name="connsiteX48" fmla="*/ 6858020 w 15827376"/>
              <a:gd name="connsiteY48" fmla="*/ 5041175 h 15828962"/>
              <a:gd name="connsiteX49" fmla="*/ 6857190 w 15827376"/>
              <a:gd name="connsiteY49" fmla="*/ 5038924 h 15828962"/>
              <a:gd name="connsiteX50" fmla="*/ 6856946 w 15827376"/>
              <a:gd name="connsiteY50" fmla="*/ 5038264 h 15828962"/>
              <a:gd name="connsiteX51" fmla="*/ 6857697 w 15827376"/>
              <a:gd name="connsiteY51" fmla="*/ 5037137 h 15828962"/>
              <a:gd name="connsiteX52" fmla="*/ 3956051 w 15827376"/>
              <a:gd name="connsiteY52" fmla="*/ 6080433 h 15828962"/>
              <a:gd name="connsiteX53" fmla="*/ 5012253 w 15827376"/>
              <a:gd name="connsiteY53" fmla="*/ 8947150 h 15828962"/>
              <a:gd name="connsiteX54" fmla="*/ 7673972 w 15827376"/>
              <a:gd name="connsiteY54" fmla="*/ 7990201 h 15828962"/>
              <a:gd name="connsiteX55" fmla="*/ 7740431 w 15827376"/>
              <a:gd name="connsiteY55" fmla="*/ 7966174 h 15828962"/>
              <a:gd name="connsiteX56" fmla="*/ 7749818 w 15827376"/>
              <a:gd name="connsiteY56" fmla="*/ 7838531 h 15828962"/>
              <a:gd name="connsiteX57" fmla="*/ 7852322 w 15827376"/>
              <a:gd name="connsiteY57" fmla="*/ 7745051 h 15828962"/>
              <a:gd name="connsiteX58" fmla="*/ 7854950 w 15827376"/>
              <a:gd name="connsiteY58" fmla="*/ 7743925 h 15828962"/>
              <a:gd name="connsiteX59" fmla="*/ 6857697 w 15827376"/>
              <a:gd name="connsiteY59" fmla="*/ 5037137 h 15828962"/>
              <a:gd name="connsiteX60" fmla="*/ 11604625 w 15827376"/>
              <a:gd name="connsiteY60" fmla="*/ 0 h 15828962"/>
              <a:gd name="connsiteX61" fmla="*/ 12660312 w 15827376"/>
              <a:gd name="connsiteY61" fmla="*/ 2901949 h 15828962"/>
              <a:gd name="connsiteX62" fmla="*/ 13716000 w 15827376"/>
              <a:gd name="connsiteY62" fmla="*/ 5802312 h 15828962"/>
              <a:gd name="connsiteX63" fmla="*/ 14771688 w 15827376"/>
              <a:gd name="connsiteY63" fmla="*/ 8704262 h 15828962"/>
              <a:gd name="connsiteX64" fmla="*/ 15827376 w 15827376"/>
              <a:gd name="connsiteY64" fmla="*/ 11604624 h 15828962"/>
              <a:gd name="connsiteX65" fmla="*/ 12927012 w 15827376"/>
              <a:gd name="connsiteY65" fmla="*/ 12660312 h 15828962"/>
              <a:gd name="connsiteX66" fmla="*/ 10025062 w 15827376"/>
              <a:gd name="connsiteY66" fmla="*/ 13715999 h 15828962"/>
              <a:gd name="connsiteX67" fmla="*/ 7124700 w 15827376"/>
              <a:gd name="connsiteY67" fmla="*/ 14773274 h 15828962"/>
              <a:gd name="connsiteX68" fmla="*/ 4222751 w 15827376"/>
              <a:gd name="connsiteY68" fmla="*/ 15828962 h 15828962"/>
              <a:gd name="connsiteX69" fmla="*/ 3167063 w 15827376"/>
              <a:gd name="connsiteY69" fmla="*/ 12927012 h 15828962"/>
              <a:gd name="connsiteX70" fmla="*/ 2111376 w 15827376"/>
              <a:gd name="connsiteY70" fmla="*/ 10026649 h 15828962"/>
              <a:gd name="connsiteX71" fmla="*/ 1055688 w 15827376"/>
              <a:gd name="connsiteY71" fmla="*/ 7124699 h 15828962"/>
              <a:gd name="connsiteX72" fmla="*/ 0 w 15827376"/>
              <a:gd name="connsiteY72" fmla="*/ 4224337 h 15828962"/>
              <a:gd name="connsiteX73" fmla="*/ 2900363 w 15827376"/>
              <a:gd name="connsiteY73" fmla="*/ 3168649 h 15828962"/>
              <a:gd name="connsiteX74" fmla="*/ 5802312 w 15827376"/>
              <a:gd name="connsiteY74" fmla="*/ 2111374 h 15828962"/>
              <a:gd name="connsiteX75" fmla="*/ 8702675 w 15827376"/>
              <a:gd name="connsiteY75" fmla="*/ 1055687 h 15828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5827376" h="15828962">
                <a:moveTo>
                  <a:pt x="7853876" y="7741014"/>
                </a:moveTo>
                <a:lnTo>
                  <a:pt x="7854707" y="7743264"/>
                </a:lnTo>
                <a:cubicBezTo>
                  <a:pt x="7854950" y="7743925"/>
                  <a:pt x="7854950" y="7743925"/>
                  <a:pt x="7854950" y="7743925"/>
                </a:cubicBezTo>
                <a:close/>
                <a:moveTo>
                  <a:pt x="7744228" y="7443749"/>
                </a:moveTo>
                <a:lnTo>
                  <a:pt x="7764281" y="7498113"/>
                </a:lnTo>
                <a:lnTo>
                  <a:pt x="7853876" y="7741014"/>
                </a:lnTo>
                <a:lnTo>
                  <a:pt x="7853001" y="7738641"/>
                </a:lnTo>
                <a:cubicBezTo>
                  <a:pt x="7847641" y="7724108"/>
                  <a:pt x="7827539" y="7669612"/>
                  <a:pt x="7752159" y="7465251"/>
                </a:cubicBezTo>
                <a:close/>
                <a:moveTo>
                  <a:pt x="7556175" y="6933923"/>
                </a:moveTo>
                <a:lnTo>
                  <a:pt x="7572891" y="6979242"/>
                </a:lnTo>
                <a:cubicBezTo>
                  <a:pt x="7640048" y="7161309"/>
                  <a:pt x="7691215" y="7300027"/>
                  <a:pt x="7730200" y="7405717"/>
                </a:cubicBezTo>
                <a:lnTo>
                  <a:pt x="7744228" y="7443749"/>
                </a:lnTo>
                <a:lnTo>
                  <a:pt x="7679276" y="7267660"/>
                </a:lnTo>
                <a:cubicBezTo>
                  <a:pt x="7651865" y="7193347"/>
                  <a:pt x="7625368" y="7121511"/>
                  <a:pt x="7599754" y="7052069"/>
                </a:cubicBezTo>
                <a:close/>
                <a:moveTo>
                  <a:pt x="7505457" y="6796424"/>
                </a:moveTo>
                <a:lnTo>
                  <a:pt x="7525531" y="6850845"/>
                </a:lnTo>
                <a:lnTo>
                  <a:pt x="7556175" y="6933923"/>
                </a:lnTo>
                <a:lnTo>
                  <a:pt x="7530648" y="6864717"/>
                </a:lnTo>
                <a:close/>
                <a:moveTo>
                  <a:pt x="7452056" y="6651649"/>
                </a:moveTo>
                <a:lnTo>
                  <a:pt x="7484384" y="6739293"/>
                </a:lnTo>
                <a:lnTo>
                  <a:pt x="7505457" y="6796424"/>
                </a:lnTo>
                <a:lnTo>
                  <a:pt x="7456425" y="6663493"/>
                </a:lnTo>
                <a:close/>
                <a:moveTo>
                  <a:pt x="7259841" y="6130540"/>
                </a:moveTo>
                <a:lnTo>
                  <a:pt x="7277979" y="6179714"/>
                </a:lnTo>
                <a:cubicBezTo>
                  <a:pt x="7313065" y="6274835"/>
                  <a:pt x="7351075" y="6377883"/>
                  <a:pt x="7392253" y="6489518"/>
                </a:cubicBezTo>
                <a:lnTo>
                  <a:pt x="7452056" y="6651649"/>
                </a:lnTo>
                <a:lnTo>
                  <a:pt x="7433917" y="6602474"/>
                </a:lnTo>
                <a:cubicBezTo>
                  <a:pt x="7398831" y="6507353"/>
                  <a:pt x="7360821" y="6404305"/>
                  <a:pt x="7319644" y="6292671"/>
                </a:cubicBezTo>
                <a:close/>
                <a:moveTo>
                  <a:pt x="7206439" y="5985765"/>
                </a:moveTo>
                <a:lnTo>
                  <a:pt x="7255472" y="6118695"/>
                </a:lnTo>
                <a:lnTo>
                  <a:pt x="7259841" y="6130540"/>
                </a:lnTo>
                <a:lnTo>
                  <a:pt x="7227512" y="6042896"/>
                </a:lnTo>
                <a:close/>
                <a:moveTo>
                  <a:pt x="7155722" y="5848265"/>
                </a:moveTo>
                <a:lnTo>
                  <a:pt x="7181249" y="5917471"/>
                </a:lnTo>
                <a:lnTo>
                  <a:pt x="7206439" y="5985765"/>
                </a:lnTo>
                <a:lnTo>
                  <a:pt x="7186365" y="5931343"/>
                </a:lnTo>
                <a:close/>
                <a:moveTo>
                  <a:pt x="6967668" y="5338440"/>
                </a:moveTo>
                <a:lnTo>
                  <a:pt x="7032620" y="5514529"/>
                </a:lnTo>
                <a:cubicBezTo>
                  <a:pt x="7060031" y="5588842"/>
                  <a:pt x="7086528" y="5660678"/>
                  <a:pt x="7112143" y="5730120"/>
                </a:cubicBezTo>
                <a:lnTo>
                  <a:pt x="7155722" y="5848265"/>
                </a:lnTo>
                <a:lnTo>
                  <a:pt x="7139005" y="5802947"/>
                </a:lnTo>
                <a:cubicBezTo>
                  <a:pt x="7071848" y="5620879"/>
                  <a:pt x="7020681" y="5482161"/>
                  <a:pt x="6981697" y="5376471"/>
                </a:cubicBezTo>
                <a:close/>
                <a:moveTo>
                  <a:pt x="6858020" y="5041175"/>
                </a:moveTo>
                <a:lnTo>
                  <a:pt x="6858895" y="5043548"/>
                </a:lnTo>
                <a:cubicBezTo>
                  <a:pt x="6864256" y="5058080"/>
                  <a:pt x="6884357" y="5112577"/>
                  <a:pt x="6959737" y="5316938"/>
                </a:cubicBezTo>
                <a:lnTo>
                  <a:pt x="6967668" y="5338440"/>
                </a:lnTo>
                <a:lnTo>
                  <a:pt x="6947616" y="5284075"/>
                </a:lnTo>
                <a:close/>
                <a:moveTo>
                  <a:pt x="6856946" y="5038264"/>
                </a:moveTo>
                <a:lnTo>
                  <a:pt x="6858020" y="5041175"/>
                </a:lnTo>
                <a:lnTo>
                  <a:pt x="6857190" y="5038924"/>
                </a:lnTo>
                <a:cubicBezTo>
                  <a:pt x="6856946" y="5038264"/>
                  <a:pt x="6856946" y="5038264"/>
                  <a:pt x="6856946" y="5038264"/>
                </a:cubicBezTo>
                <a:close/>
                <a:moveTo>
                  <a:pt x="6857697" y="5037137"/>
                </a:moveTo>
                <a:cubicBezTo>
                  <a:pt x="3956051" y="6080433"/>
                  <a:pt x="3956051" y="6080433"/>
                  <a:pt x="3956051" y="6080433"/>
                </a:cubicBezTo>
                <a:cubicBezTo>
                  <a:pt x="5012253" y="8947150"/>
                  <a:pt x="5012253" y="8947150"/>
                  <a:pt x="5012253" y="8947150"/>
                </a:cubicBezTo>
                <a:cubicBezTo>
                  <a:pt x="7673972" y="7990201"/>
                  <a:pt x="7673972" y="7990201"/>
                  <a:pt x="7673972" y="7990201"/>
                </a:cubicBezTo>
                <a:cubicBezTo>
                  <a:pt x="7740431" y="7966174"/>
                  <a:pt x="7740431" y="7966174"/>
                  <a:pt x="7740431" y="7966174"/>
                </a:cubicBezTo>
                <a:cubicBezTo>
                  <a:pt x="7728040" y="7923752"/>
                  <a:pt x="7731044" y="7879077"/>
                  <a:pt x="7749818" y="7838531"/>
                </a:cubicBezTo>
                <a:cubicBezTo>
                  <a:pt x="7770469" y="7794607"/>
                  <a:pt x="7806514" y="7761570"/>
                  <a:pt x="7852322" y="7745051"/>
                </a:cubicBezTo>
                <a:cubicBezTo>
                  <a:pt x="7853073" y="7744676"/>
                  <a:pt x="7854199" y="7744300"/>
                  <a:pt x="7854950" y="7743925"/>
                </a:cubicBezTo>
                <a:cubicBezTo>
                  <a:pt x="6857697" y="5037137"/>
                  <a:pt x="6857697" y="5037137"/>
                  <a:pt x="6857697" y="5037137"/>
                </a:cubicBezTo>
                <a:close/>
                <a:moveTo>
                  <a:pt x="11604625" y="0"/>
                </a:moveTo>
                <a:lnTo>
                  <a:pt x="12660312" y="2901949"/>
                </a:lnTo>
                <a:lnTo>
                  <a:pt x="13716000" y="5802312"/>
                </a:lnTo>
                <a:lnTo>
                  <a:pt x="14771688" y="8704262"/>
                </a:lnTo>
                <a:lnTo>
                  <a:pt x="15827376" y="11604624"/>
                </a:lnTo>
                <a:lnTo>
                  <a:pt x="12927012" y="12660312"/>
                </a:lnTo>
                <a:lnTo>
                  <a:pt x="10025062" y="13715999"/>
                </a:lnTo>
                <a:lnTo>
                  <a:pt x="7124700" y="14773274"/>
                </a:lnTo>
                <a:lnTo>
                  <a:pt x="4222751" y="15828962"/>
                </a:lnTo>
                <a:lnTo>
                  <a:pt x="3167063" y="12927012"/>
                </a:lnTo>
                <a:lnTo>
                  <a:pt x="2111376" y="10026649"/>
                </a:lnTo>
                <a:lnTo>
                  <a:pt x="1055688" y="7124699"/>
                </a:lnTo>
                <a:lnTo>
                  <a:pt x="0" y="4224337"/>
                </a:lnTo>
                <a:lnTo>
                  <a:pt x="2900363" y="3168649"/>
                </a:lnTo>
                <a:lnTo>
                  <a:pt x="5802312" y="2111374"/>
                </a:lnTo>
                <a:lnTo>
                  <a:pt x="8702675" y="105568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5F5BF-8405-4DFF-BE3D-F7FB616786C2}"/>
              </a:ext>
            </a:extLst>
          </p:cNvPr>
          <p:cNvSpPr>
            <a:spLocks noGrp="1" noSelect="1"/>
          </p:cNvSpPr>
          <p:nvPr>
            <p:ph type="body" sz="quarter" idx="1004" hasCustomPrompt="1"/>
          </p:nvPr>
        </p:nvSpPr>
        <p:spPr>
          <a:xfrm>
            <a:off x="-2689583" y="592224"/>
            <a:ext cx="2628899" cy="1720651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Het </a:t>
            </a:r>
            <a:r>
              <a:rPr lang="nl-NL" err="1"/>
              <a:t>titelvak</a:t>
            </a:r>
            <a:r>
              <a:rPr lang="nl-NL"/>
              <a:t> is opgemaakt in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light.</a:t>
            </a:r>
            <a:br>
              <a:rPr lang="nl-NL"/>
            </a:br>
            <a:r>
              <a:rPr lang="nl-NL"/>
              <a:t>Om woorden te accentueren: kies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</a:t>
            </a:r>
            <a:r>
              <a:rPr lang="nl-NL" err="1"/>
              <a:t>bold</a:t>
            </a:r>
            <a:endParaRPr lang="nl-NL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79C40FC-0743-432B-8451-30B246320A69}"/>
              </a:ext>
            </a:extLst>
          </p:cNvPr>
          <p:cNvSpPr>
            <a:spLocks noGrp="1" noSelect="1"/>
          </p:cNvSpPr>
          <p:nvPr>
            <p:ph type="body" sz="quarter" idx="1006" hasCustomPrompt="1"/>
          </p:nvPr>
        </p:nvSpPr>
        <p:spPr>
          <a:xfrm>
            <a:off x="12324085" y="592224"/>
            <a:ext cx="2628899" cy="2577208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Bovenop het </a:t>
            </a:r>
            <a:r>
              <a:rPr lang="nl-NL" err="1"/>
              <a:t>fotovak</a:t>
            </a:r>
            <a:r>
              <a:rPr lang="nl-NL"/>
              <a:t> staat een raster, dat je naar wens mag verplaatsen, zodat het gat goed uitkomt op de foto.</a:t>
            </a:r>
            <a:br>
              <a:rPr lang="nl-NL"/>
            </a:br>
            <a:r>
              <a:rPr lang="nl-NL"/>
              <a:t>Klik 1 keer op het raster, verplaats het dan met de pijltjes toetsen.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9C9E3ABD-90CC-2E4B-8225-682620539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7644" y="6335897"/>
            <a:ext cx="517982" cy="252000"/>
          </a:xfrm>
        </p:spPr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70ED2D-A80C-C446-B9DB-E22103D42518}"/>
              </a:ext>
            </a:extLst>
          </p:cNvPr>
          <p:cNvSpPr>
            <a:spLocks noGrp="1"/>
          </p:cNvSpPr>
          <p:nvPr>
            <p:ph type="body" sz="quarter" idx="1008" hasCustomPrompt="1"/>
          </p:nvPr>
        </p:nvSpPr>
        <p:spPr>
          <a:xfrm>
            <a:off x="647999" y="2802704"/>
            <a:ext cx="6564887" cy="2347520"/>
          </a:xfrm>
        </p:spPr>
        <p:txBody>
          <a:bodyPr/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hier</a:t>
            </a:r>
            <a:r>
              <a:rPr lang="en-GB"/>
              <a:t> je </a:t>
            </a:r>
            <a:r>
              <a:rPr lang="en-GB" err="1"/>
              <a:t>tekst</a:t>
            </a:r>
            <a:r>
              <a:rPr lang="en-GB"/>
              <a:t>]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37942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lantreferen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0D0867D-08CC-4141-9863-31D4121A4E0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45575" y="0"/>
            <a:ext cx="3146425" cy="68580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106B09-BF55-1345-A4A2-3A03D8950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7A4EA76A-A885-3449-BD80-3248439AE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92225"/>
            <a:ext cx="5342400" cy="462059"/>
          </a:xfrm>
        </p:spPr>
        <p:txBody>
          <a:bodyPr/>
          <a:lstStyle/>
          <a:p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Klantreferentie</a:t>
            </a:r>
            <a:endParaRPr lang="nl-NL" sz="360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ADB52243-1A1E-3C4A-A438-B595551EE3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3F971B57-68E5-304B-8AD2-4B7862711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1909332"/>
            <a:ext cx="7392216" cy="3744000"/>
          </a:xfrm>
        </p:spPr>
        <p:txBody>
          <a:bodyPr numCol="2" spcCol="360000"/>
          <a:lstStyle>
            <a:lvl1pPr marL="342000" indent="-342000">
              <a:buFontTx/>
              <a:buNone/>
              <a:defRPr sz="1000" b="0" i="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marL="0" indent="0">
              <a:buNone/>
            </a:pPr>
            <a:r>
              <a:rPr lang="nl-NL"/>
              <a:t>[Type je tekst hier]</a:t>
            </a:r>
          </a:p>
        </p:txBody>
      </p:sp>
    </p:spTree>
    <p:extLst>
      <p:ext uri="{BB962C8B-B14F-4D97-AF65-F5344CB8AC3E}">
        <p14:creationId xmlns:p14="http://schemas.microsoft.com/office/powerpoint/2010/main" val="29301918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en tekst (2-kolom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dianummer 10"/>
          <p:cNvSpPr>
            <a:spLocks noGrp="1" noSelect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5" name="Tijdelijke aanduiding voor tekst 4"/>
          <p:cNvSpPr>
            <a:spLocks noGrp="1" noSelect="1"/>
          </p:cNvSpPr>
          <p:nvPr>
            <p:ph type="body" sz="quarter" idx="13" hasCustomPrompt="1"/>
          </p:nvPr>
        </p:nvSpPr>
        <p:spPr/>
        <p:txBody>
          <a:bodyPr numCol="2" spcCol="360000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nl-NL"/>
              <a:t>[Tekst (2-kolomsindeling)]</a:t>
            </a:r>
          </a:p>
        </p:txBody>
      </p:sp>
      <p:sp>
        <p:nvSpPr>
          <p:cNvPr id="2" name="Titel 1"/>
          <p:cNvSpPr>
            <a:spLocks noGrp="1" noSelect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nl-NL" noProof="1"/>
              <a:t>[titel]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CDFFB9A-CA24-4540-8B91-A9701F84036E}"/>
              </a:ext>
            </a:extLst>
          </p:cNvPr>
          <p:cNvSpPr>
            <a:spLocks noGrp="1" noSelect="1"/>
          </p:cNvSpPr>
          <p:nvPr>
            <p:ph type="body" sz="quarter" idx="1004" hasCustomPrompt="1"/>
          </p:nvPr>
        </p:nvSpPr>
        <p:spPr>
          <a:xfrm>
            <a:off x="-2689583" y="592225"/>
            <a:ext cx="2628899" cy="1720651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Het </a:t>
            </a:r>
            <a:r>
              <a:rPr lang="nl-NL" err="1"/>
              <a:t>titelvak</a:t>
            </a:r>
            <a:r>
              <a:rPr lang="nl-NL"/>
              <a:t> is opgemaakt in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light.</a:t>
            </a:r>
            <a:br>
              <a:rPr lang="nl-NL"/>
            </a:br>
            <a:r>
              <a:rPr lang="nl-NL"/>
              <a:t>Om woorden te accentueren: kies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</a:t>
            </a:r>
            <a:r>
              <a:rPr lang="nl-NL" err="1"/>
              <a:t>bold</a:t>
            </a:r>
            <a:endParaRPr lang="nl-NL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798399CB-3118-A743-89BF-94D6FA56FEC0}"/>
              </a:ext>
            </a:extLst>
          </p:cNvPr>
          <p:cNvSpPr>
            <a:spLocks noGrp="1"/>
          </p:cNvSpPr>
          <p:nvPr>
            <p:ph type="body" sz="quarter" idx="1005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32155916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s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afbeelding 7"/>
          <p:cNvSpPr>
            <a:spLocks noGrp="1" noSelect="1"/>
          </p:cNvSpPr>
          <p:nvPr>
            <p:ph type="pic" sz="quarter" idx="14" hasCustomPrompt="1"/>
          </p:nvPr>
        </p:nvSpPr>
        <p:spPr bwMode="gray">
          <a:xfrm>
            <a:off x="0" y="0"/>
            <a:ext cx="6858000" cy="6858000"/>
          </a:xfrm>
        </p:spPr>
        <p:txBody>
          <a:bodyPr/>
          <a:lstStyle>
            <a:lvl1pPr marL="0" indent="0">
              <a:buNone/>
              <a:defRPr baseline="0">
                <a:sym typeface="Wingdings" panose="05000000000000000000" pitchFamily="2" charset="2"/>
              </a:defRPr>
            </a:lvl1pPr>
          </a:lstStyle>
          <a:p>
            <a:r>
              <a:rPr lang="nl-NL"/>
              <a:t>[Afbeelding toevoegen: Via </a:t>
            </a:r>
            <a:r>
              <a:rPr lang="nl-NL" err="1"/>
              <a:t>InvoegenAfbeelding</a:t>
            </a:r>
            <a:r>
              <a:rPr lang="nl-NL"/>
              <a:t>]</a:t>
            </a:r>
          </a:p>
        </p:txBody>
      </p:sp>
      <p:sp>
        <p:nvSpPr>
          <p:cNvPr id="15" name="Trans (PHJU)">
            <a:extLst>
              <a:ext uri="{FF2B5EF4-FFF2-40B4-BE49-F238E27FC236}">
                <a16:creationId xmlns:a16="http://schemas.microsoft.com/office/drawing/2014/main" id="{0115AE6C-22F3-4CCC-916B-55732692F34A}"/>
              </a:ext>
            </a:extLst>
          </p:cNvPr>
          <p:cNvSpPr>
            <a:spLocks noGrp="1" noSelect="1"/>
          </p:cNvSpPr>
          <p:nvPr userDrawn="1">
            <p:ph type="body" idx="1004" hasCustomPrompt="1"/>
          </p:nvPr>
        </p:nvSpPr>
        <p:spPr bwMode="auto">
          <a:xfrm>
            <a:off x="-1392832" y="-1647564"/>
            <a:ext cx="10544175" cy="10544176"/>
          </a:xfrm>
          <a:custGeom>
            <a:avLst/>
            <a:gdLst>
              <a:gd name="connsiteX0" fmla="*/ 5228050 w 10544175"/>
              <a:gd name="connsiteY0" fmla="*/ 5151548 h 10544176"/>
              <a:gd name="connsiteX1" fmla="*/ 5230813 w 10544175"/>
              <a:gd name="connsiteY1" fmla="*/ 5159134 h 10544176"/>
              <a:gd name="connsiteX2" fmla="*/ 5229519 w 10544175"/>
              <a:gd name="connsiteY2" fmla="*/ 5155582 h 10544176"/>
              <a:gd name="connsiteX3" fmla="*/ 5207917 w 10544175"/>
              <a:gd name="connsiteY3" fmla="*/ 5096290 h 10544176"/>
              <a:gd name="connsiteX4" fmla="*/ 5210592 w 10544175"/>
              <a:gd name="connsiteY4" fmla="*/ 5103631 h 10544176"/>
              <a:gd name="connsiteX5" fmla="*/ 5226445 w 10544175"/>
              <a:gd name="connsiteY5" fmla="*/ 5147145 h 10544176"/>
              <a:gd name="connsiteX6" fmla="*/ 5228050 w 10544175"/>
              <a:gd name="connsiteY6" fmla="*/ 5151548 h 10544176"/>
              <a:gd name="connsiteX7" fmla="*/ 4986830 w 10544175"/>
              <a:gd name="connsiteY7" fmla="*/ 4489459 h 10544176"/>
              <a:gd name="connsiteX8" fmla="*/ 5012098 w 10544175"/>
              <a:gd name="connsiteY8" fmla="*/ 4558815 h 10544176"/>
              <a:gd name="connsiteX9" fmla="*/ 5170614 w 10544175"/>
              <a:gd name="connsiteY9" fmla="*/ 4993902 h 10544176"/>
              <a:gd name="connsiteX10" fmla="*/ 5207917 w 10544175"/>
              <a:gd name="connsiteY10" fmla="*/ 5096290 h 10544176"/>
              <a:gd name="connsiteX11" fmla="*/ 5195871 w 10544175"/>
              <a:gd name="connsiteY11" fmla="*/ 5063225 h 10544176"/>
              <a:gd name="connsiteX12" fmla="*/ 5015496 w 10544175"/>
              <a:gd name="connsiteY12" fmla="*/ 4568140 h 10544176"/>
              <a:gd name="connsiteX13" fmla="*/ 4812181 w 10544175"/>
              <a:gd name="connsiteY13" fmla="*/ 4010092 h 10544176"/>
              <a:gd name="connsiteX14" fmla="*/ 4832795 w 10544175"/>
              <a:gd name="connsiteY14" fmla="*/ 4066672 h 10544176"/>
              <a:gd name="connsiteX15" fmla="*/ 4984779 w 10544175"/>
              <a:gd name="connsiteY15" fmla="*/ 4483831 h 10544176"/>
              <a:gd name="connsiteX16" fmla="*/ 4986830 w 10544175"/>
              <a:gd name="connsiteY16" fmla="*/ 4489459 h 10544176"/>
              <a:gd name="connsiteX17" fmla="*/ 4966216 w 10544175"/>
              <a:gd name="connsiteY17" fmla="*/ 4432879 h 10544176"/>
              <a:gd name="connsiteX18" fmla="*/ 4814232 w 10544175"/>
              <a:gd name="connsiteY18" fmla="*/ 4015720 h 10544176"/>
              <a:gd name="connsiteX19" fmla="*/ 4591094 w 10544175"/>
              <a:gd name="connsiteY19" fmla="*/ 3403262 h 10544176"/>
              <a:gd name="connsiteX20" fmla="*/ 4603140 w 10544175"/>
              <a:gd name="connsiteY20" fmla="*/ 3436327 h 10544176"/>
              <a:gd name="connsiteX21" fmla="*/ 4783516 w 10544175"/>
              <a:gd name="connsiteY21" fmla="*/ 3931412 h 10544176"/>
              <a:gd name="connsiteX22" fmla="*/ 4812181 w 10544175"/>
              <a:gd name="connsiteY22" fmla="*/ 4010092 h 10544176"/>
              <a:gd name="connsiteX23" fmla="*/ 4786913 w 10544175"/>
              <a:gd name="connsiteY23" fmla="*/ 3940736 h 10544176"/>
              <a:gd name="connsiteX24" fmla="*/ 4628397 w 10544175"/>
              <a:gd name="connsiteY24" fmla="*/ 3505649 h 10544176"/>
              <a:gd name="connsiteX25" fmla="*/ 4570961 w 10544175"/>
              <a:gd name="connsiteY25" fmla="*/ 3348003 h 10544176"/>
              <a:gd name="connsiteX26" fmla="*/ 4591094 w 10544175"/>
              <a:gd name="connsiteY26" fmla="*/ 3403262 h 10544176"/>
              <a:gd name="connsiteX27" fmla="*/ 4588419 w 10544175"/>
              <a:gd name="connsiteY27" fmla="*/ 3395920 h 10544176"/>
              <a:gd name="connsiteX28" fmla="*/ 4572566 w 10544175"/>
              <a:gd name="connsiteY28" fmla="*/ 3352406 h 10544176"/>
              <a:gd name="connsiteX29" fmla="*/ 4568198 w 10544175"/>
              <a:gd name="connsiteY29" fmla="*/ 3340418 h 10544176"/>
              <a:gd name="connsiteX30" fmla="*/ 4569492 w 10544175"/>
              <a:gd name="connsiteY30" fmla="*/ 3343970 h 10544176"/>
              <a:gd name="connsiteX31" fmla="*/ 4570961 w 10544175"/>
              <a:gd name="connsiteY31" fmla="*/ 3348003 h 10544176"/>
              <a:gd name="connsiteX32" fmla="*/ 4568832 w 10544175"/>
              <a:gd name="connsiteY32" fmla="*/ 3340100 h 10544176"/>
              <a:gd name="connsiteX33" fmla="*/ 2636838 w 10544175"/>
              <a:gd name="connsiteY33" fmla="*/ 4043024 h 10544176"/>
              <a:gd name="connsiteX34" fmla="*/ 3340074 w 10544175"/>
              <a:gd name="connsiteY34" fmla="*/ 5975350 h 10544176"/>
              <a:gd name="connsiteX35" fmla="*/ 5120060 w 10544175"/>
              <a:gd name="connsiteY35" fmla="*/ 5327327 h 10544176"/>
              <a:gd name="connsiteX36" fmla="*/ 5158776 w 10544175"/>
              <a:gd name="connsiteY36" fmla="*/ 5313364 h 10544176"/>
              <a:gd name="connsiteX37" fmla="*/ 5230813 w 10544175"/>
              <a:gd name="connsiteY37" fmla="*/ 5159134 h 10544176"/>
              <a:gd name="connsiteX38" fmla="*/ 4568832 w 10544175"/>
              <a:gd name="connsiteY38" fmla="*/ 3340100 h 10544176"/>
              <a:gd name="connsiteX39" fmla="*/ 7731125 w 10544175"/>
              <a:gd name="connsiteY39" fmla="*/ 0 h 10544176"/>
              <a:gd name="connsiteX40" fmla="*/ 8434388 w 10544175"/>
              <a:gd name="connsiteY40" fmla="*/ 1931988 h 10544176"/>
              <a:gd name="connsiteX41" fmla="*/ 9137650 w 10544175"/>
              <a:gd name="connsiteY41" fmla="*/ 3865563 h 10544176"/>
              <a:gd name="connsiteX42" fmla="*/ 9840912 w 10544175"/>
              <a:gd name="connsiteY42" fmla="*/ 5797551 h 10544176"/>
              <a:gd name="connsiteX43" fmla="*/ 10544175 w 10544175"/>
              <a:gd name="connsiteY43" fmla="*/ 7731126 h 10544176"/>
              <a:gd name="connsiteX44" fmla="*/ 8612188 w 10544175"/>
              <a:gd name="connsiteY44" fmla="*/ 8434388 h 10544176"/>
              <a:gd name="connsiteX45" fmla="*/ 6688138 w 10544175"/>
              <a:gd name="connsiteY45" fmla="*/ 9134476 h 10544176"/>
              <a:gd name="connsiteX46" fmla="*/ 6669088 w 10544175"/>
              <a:gd name="connsiteY46" fmla="*/ 9140826 h 10544176"/>
              <a:gd name="connsiteX47" fmla="*/ 4746625 w 10544175"/>
              <a:gd name="connsiteY47" fmla="*/ 9840913 h 10544176"/>
              <a:gd name="connsiteX48" fmla="*/ 2814638 w 10544175"/>
              <a:gd name="connsiteY48" fmla="*/ 10544176 h 10544176"/>
              <a:gd name="connsiteX49" fmla="*/ 2109788 w 10544175"/>
              <a:gd name="connsiteY49" fmla="*/ 8610601 h 10544176"/>
              <a:gd name="connsiteX50" fmla="*/ 1411288 w 10544175"/>
              <a:gd name="connsiteY50" fmla="*/ 6688138 h 10544176"/>
              <a:gd name="connsiteX51" fmla="*/ 1403350 w 10544175"/>
              <a:gd name="connsiteY51" fmla="*/ 6669088 h 10544176"/>
              <a:gd name="connsiteX52" fmla="*/ 703263 w 10544175"/>
              <a:gd name="connsiteY52" fmla="*/ 4746626 h 10544176"/>
              <a:gd name="connsiteX53" fmla="*/ 0 w 10544175"/>
              <a:gd name="connsiteY53" fmla="*/ 2813050 h 10544176"/>
              <a:gd name="connsiteX54" fmla="*/ 1924050 w 10544175"/>
              <a:gd name="connsiteY54" fmla="*/ 2112963 h 10544176"/>
              <a:gd name="connsiteX55" fmla="*/ 1941513 w 10544175"/>
              <a:gd name="connsiteY55" fmla="*/ 2106613 h 10544176"/>
              <a:gd name="connsiteX56" fmla="*/ 3865563 w 10544175"/>
              <a:gd name="connsiteY56" fmla="*/ 1406525 h 10544176"/>
              <a:gd name="connsiteX57" fmla="*/ 5797550 w 10544175"/>
              <a:gd name="connsiteY57" fmla="*/ 703263 h 1054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0544175" h="10544176">
                <a:moveTo>
                  <a:pt x="5228050" y="5151548"/>
                </a:moveTo>
                <a:lnTo>
                  <a:pt x="5230813" y="5159134"/>
                </a:lnTo>
                <a:cubicBezTo>
                  <a:pt x="5230813" y="5159134"/>
                  <a:pt x="5230813" y="5159134"/>
                  <a:pt x="5229519" y="5155582"/>
                </a:cubicBezTo>
                <a:close/>
                <a:moveTo>
                  <a:pt x="5207917" y="5096290"/>
                </a:moveTo>
                <a:lnTo>
                  <a:pt x="5210592" y="5103631"/>
                </a:lnTo>
                <a:cubicBezTo>
                  <a:pt x="5218680" y="5125832"/>
                  <a:pt x="5223534" y="5139153"/>
                  <a:pt x="5226445" y="5147145"/>
                </a:cubicBezTo>
                <a:lnTo>
                  <a:pt x="5228050" y="5151548"/>
                </a:lnTo>
                <a:close/>
                <a:moveTo>
                  <a:pt x="4986830" y="4489459"/>
                </a:moveTo>
                <a:lnTo>
                  <a:pt x="5012098" y="4558815"/>
                </a:lnTo>
                <a:cubicBezTo>
                  <a:pt x="5059659" y="4689358"/>
                  <a:pt x="5112316" y="4833887"/>
                  <a:pt x="5170614" y="4993902"/>
                </a:cubicBezTo>
                <a:lnTo>
                  <a:pt x="5207917" y="5096290"/>
                </a:lnTo>
                <a:lnTo>
                  <a:pt x="5195871" y="5063225"/>
                </a:lnTo>
                <a:cubicBezTo>
                  <a:pt x="5166752" y="4983301"/>
                  <a:pt x="5113367" y="4836773"/>
                  <a:pt x="5015496" y="4568140"/>
                </a:cubicBezTo>
                <a:close/>
                <a:moveTo>
                  <a:pt x="4812181" y="4010092"/>
                </a:moveTo>
                <a:lnTo>
                  <a:pt x="4832795" y="4066672"/>
                </a:lnTo>
                <a:cubicBezTo>
                  <a:pt x="4891761" y="4228518"/>
                  <a:pt x="4941991" y="4366387"/>
                  <a:pt x="4984779" y="4483831"/>
                </a:cubicBezTo>
                <a:lnTo>
                  <a:pt x="4986830" y="4489459"/>
                </a:lnTo>
                <a:lnTo>
                  <a:pt x="4966216" y="4432879"/>
                </a:lnTo>
                <a:cubicBezTo>
                  <a:pt x="4907250" y="4271033"/>
                  <a:pt x="4857020" y="4133164"/>
                  <a:pt x="4814232" y="4015720"/>
                </a:cubicBezTo>
                <a:close/>
                <a:moveTo>
                  <a:pt x="4591094" y="3403262"/>
                </a:moveTo>
                <a:lnTo>
                  <a:pt x="4603140" y="3436327"/>
                </a:lnTo>
                <a:cubicBezTo>
                  <a:pt x="4632259" y="3516251"/>
                  <a:pt x="4685644" y="3662778"/>
                  <a:pt x="4783516" y="3931412"/>
                </a:cubicBezTo>
                <a:lnTo>
                  <a:pt x="4812181" y="4010092"/>
                </a:lnTo>
                <a:lnTo>
                  <a:pt x="4786913" y="3940736"/>
                </a:lnTo>
                <a:cubicBezTo>
                  <a:pt x="4739352" y="3810193"/>
                  <a:pt x="4686695" y="3665664"/>
                  <a:pt x="4628397" y="3505649"/>
                </a:cubicBezTo>
                <a:close/>
                <a:moveTo>
                  <a:pt x="4570961" y="3348003"/>
                </a:moveTo>
                <a:lnTo>
                  <a:pt x="4591094" y="3403262"/>
                </a:lnTo>
                <a:lnTo>
                  <a:pt x="4588419" y="3395920"/>
                </a:lnTo>
                <a:cubicBezTo>
                  <a:pt x="4580331" y="3373719"/>
                  <a:pt x="4575478" y="3360399"/>
                  <a:pt x="4572566" y="3352406"/>
                </a:cubicBezTo>
                <a:close/>
                <a:moveTo>
                  <a:pt x="4568198" y="3340418"/>
                </a:moveTo>
                <a:cubicBezTo>
                  <a:pt x="4568198" y="3340418"/>
                  <a:pt x="4568198" y="3340418"/>
                  <a:pt x="4569492" y="3343970"/>
                </a:cubicBezTo>
                <a:lnTo>
                  <a:pt x="4570961" y="3348003"/>
                </a:lnTo>
                <a:close/>
                <a:moveTo>
                  <a:pt x="4568832" y="3340100"/>
                </a:moveTo>
                <a:cubicBezTo>
                  <a:pt x="2636838" y="4043024"/>
                  <a:pt x="2636838" y="4043024"/>
                  <a:pt x="2636838" y="4043024"/>
                </a:cubicBezTo>
                <a:cubicBezTo>
                  <a:pt x="3340074" y="5975350"/>
                  <a:pt x="3340074" y="5975350"/>
                  <a:pt x="3340074" y="5975350"/>
                </a:cubicBezTo>
                <a:cubicBezTo>
                  <a:pt x="5120060" y="5327327"/>
                  <a:pt x="5120060" y="5327327"/>
                  <a:pt x="5120060" y="5327327"/>
                </a:cubicBezTo>
                <a:cubicBezTo>
                  <a:pt x="5158776" y="5313364"/>
                  <a:pt x="5158776" y="5313364"/>
                  <a:pt x="5158776" y="5313364"/>
                </a:cubicBezTo>
                <a:cubicBezTo>
                  <a:pt x="5136245" y="5250847"/>
                  <a:pt x="5168296" y="5181665"/>
                  <a:pt x="5230813" y="5159134"/>
                </a:cubicBezTo>
                <a:cubicBezTo>
                  <a:pt x="4568832" y="3340100"/>
                  <a:pt x="4568832" y="3340100"/>
                  <a:pt x="4568832" y="3340100"/>
                </a:cubicBezTo>
                <a:close/>
                <a:moveTo>
                  <a:pt x="7731125" y="0"/>
                </a:moveTo>
                <a:lnTo>
                  <a:pt x="8434388" y="1931988"/>
                </a:lnTo>
                <a:lnTo>
                  <a:pt x="9137650" y="3865563"/>
                </a:lnTo>
                <a:lnTo>
                  <a:pt x="9840912" y="5797551"/>
                </a:lnTo>
                <a:lnTo>
                  <a:pt x="10544175" y="7731126"/>
                </a:lnTo>
                <a:lnTo>
                  <a:pt x="8612188" y="8434388"/>
                </a:lnTo>
                <a:lnTo>
                  <a:pt x="6688138" y="9134476"/>
                </a:lnTo>
                <a:lnTo>
                  <a:pt x="6669088" y="9140826"/>
                </a:lnTo>
                <a:lnTo>
                  <a:pt x="4746625" y="9840913"/>
                </a:lnTo>
                <a:lnTo>
                  <a:pt x="2814638" y="10544176"/>
                </a:lnTo>
                <a:lnTo>
                  <a:pt x="2109788" y="8610601"/>
                </a:lnTo>
                <a:lnTo>
                  <a:pt x="1411288" y="6688138"/>
                </a:lnTo>
                <a:lnTo>
                  <a:pt x="1403350" y="6669088"/>
                </a:lnTo>
                <a:lnTo>
                  <a:pt x="703263" y="4746626"/>
                </a:lnTo>
                <a:lnTo>
                  <a:pt x="0" y="2813050"/>
                </a:lnTo>
                <a:lnTo>
                  <a:pt x="1924050" y="2112963"/>
                </a:lnTo>
                <a:lnTo>
                  <a:pt x="1941513" y="2106613"/>
                </a:lnTo>
                <a:lnTo>
                  <a:pt x="3865563" y="1406525"/>
                </a:lnTo>
                <a:lnTo>
                  <a:pt x="5797550" y="70326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8AD6650E-3053-4F79-BF3F-C5B7CE463DC7}"/>
              </a:ext>
            </a:extLst>
          </p:cNvPr>
          <p:cNvSpPr>
            <a:spLocks noSelect="1"/>
          </p:cNvSpPr>
          <p:nvPr userDrawn="1"/>
        </p:nvSpPr>
        <p:spPr>
          <a:xfrm>
            <a:off x="6858000" y="0"/>
            <a:ext cx="5334000" cy="6858000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Logo achtergrond (PHJU)"/>
          <p:cNvSpPr>
            <a:spLocks noGrp="1" noSelect="1"/>
          </p:cNvSpPr>
          <p:nvPr userDrawn="1">
            <p:ph type="body" idx="1002" hasCustomPrompt="1"/>
          </p:nvPr>
        </p:nvSpPr>
        <p:spPr bwMode="gray">
          <a:xfrm>
            <a:off x="-12815" y="537562"/>
            <a:ext cx="2448000" cy="540322"/>
          </a:xfrm>
          <a:custGeom>
            <a:avLst/>
            <a:gdLst>
              <a:gd name="T0" fmla="*/ 172 w 1255"/>
              <a:gd name="T1" fmla="*/ 56 h 277"/>
              <a:gd name="T2" fmla="*/ 0 w 1255"/>
              <a:gd name="T3" fmla="*/ 56 h 277"/>
              <a:gd name="T4" fmla="*/ 0 w 1255"/>
              <a:gd name="T5" fmla="*/ 221 h 277"/>
              <a:gd name="T6" fmla="*/ 176 w 1255"/>
              <a:gd name="T7" fmla="*/ 221 h 277"/>
              <a:gd name="T8" fmla="*/ 196 w 1255"/>
              <a:gd name="T9" fmla="*/ 277 h 277"/>
              <a:gd name="T10" fmla="*/ 350 w 1255"/>
              <a:gd name="T11" fmla="*/ 221 h 277"/>
              <a:gd name="T12" fmla="*/ 1255 w 1255"/>
              <a:gd name="T13" fmla="*/ 221 h 277"/>
              <a:gd name="T14" fmla="*/ 1255 w 1255"/>
              <a:gd name="T15" fmla="*/ 56 h 277"/>
              <a:gd name="T16" fmla="*/ 346 w 1255"/>
              <a:gd name="T17" fmla="*/ 56 h 277"/>
              <a:gd name="T18" fmla="*/ 326 w 1255"/>
              <a:gd name="T19" fmla="*/ 0 h 277"/>
              <a:gd name="T20" fmla="*/ 172 w 1255"/>
              <a:gd name="T21" fmla="*/ 56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55" h="277">
                <a:moveTo>
                  <a:pt x="172" y="56"/>
                </a:moveTo>
                <a:lnTo>
                  <a:pt x="0" y="56"/>
                </a:lnTo>
                <a:lnTo>
                  <a:pt x="0" y="221"/>
                </a:lnTo>
                <a:lnTo>
                  <a:pt x="176" y="221"/>
                </a:lnTo>
                <a:lnTo>
                  <a:pt x="196" y="277"/>
                </a:lnTo>
                <a:lnTo>
                  <a:pt x="350" y="221"/>
                </a:lnTo>
                <a:lnTo>
                  <a:pt x="1255" y="221"/>
                </a:lnTo>
                <a:lnTo>
                  <a:pt x="1255" y="56"/>
                </a:lnTo>
                <a:lnTo>
                  <a:pt x="346" y="56"/>
                </a:lnTo>
                <a:lnTo>
                  <a:pt x="326" y="0"/>
                </a:lnTo>
                <a:lnTo>
                  <a:pt x="172" y="56"/>
                </a:lnTo>
                <a:close/>
              </a:path>
            </a:pathLst>
          </a:custGeom>
          <a:solidFill>
            <a:srgbClr val="F58220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21" name="Logo tekst (PHJU)"/>
          <p:cNvSpPr>
            <a:spLocks noGrp="1" noSelect="1"/>
          </p:cNvSpPr>
          <p:nvPr userDrawn="1">
            <p:ph type="body" idx="1001" hasCustomPrompt="1"/>
          </p:nvPr>
        </p:nvSpPr>
        <p:spPr bwMode="gray">
          <a:xfrm>
            <a:off x="303182" y="590229"/>
            <a:ext cx="1882326" cy="417433"/>
          </a:xfrm>
          <a:custGeom>
            <a:avLst/>
            <a:gdLst>
              <a:gd name="T0" fmla="*/ 12 w 1930"/>
              <a:gd name="T1" fmla="*/ 292 h 428"/>
              <a:gd name="T2" fmla="*/ 1064 w 1930"/>
              <a:gd name="T3" fmla="*/ 223 h 428"/>
              <a:gd name="T4" fmla="*/ 821 w 1930"/>
              <a:gd name="T5" fmla="*/ 366 h 428"/>
              <a:gd name="T6" fmla="*/ 916 w 1930"/>
              <a:gd name="T7" fmla="*/ 83 h 428"/>
              <a:gd name="T8" fmla="*/ 1011 w 1930"/>
              <a:gd name="T9" fmla="*/ 220 h 428"/>
              <a:gd name="T10" fmla="*/ 874 w 1930"/>
              <a:gd name="T11" fmla="*/ 128 h 428"/>
              <a:gd name="T12" fmla="*/ 907 w 1930"/>
              <a:gd name="T13" fmla="*/ 321 h 428"/>
              <a:gd name="T14" fmla="*/ 1170 w 1930"/>
              <a:gd name="T15" fmla="*/ 366 h 428"/>
              <a:gd name="T16" fmla="*/ 1226 w 1930"/>
              <a:gd name="T17" fmla="*/ 83 h 428"/>
              <a:gd name="T18" fmla="*/ 1170 w 1930"/>
              <a:gd name="T19" fmla="*/ 366 h 428"/>
              <a:gd name="T20" fmla="*/ 1394 w 1930"/>
              <a:gd name="T21" fmla="*/ 75 h 428"/>
              <a:gd name="T22" fmla="*/ 1343 w 1930"/>
              <a:gd name="T23" fmla="*/ 366 h 428"/>
              <a:gd name="T24" fmla="*/ 1391 w 1930"/>
              <a:gd name="T25" fmla="*/ 156 h 428"/>
              <a:gd name="T26" fmla="*/ 1522 w 1930"/>
              <a:gd name="T27" fmla="*/ 371 h 428"/>
              <a:gd name="T28" fmla="*/ 1578 w 1930"/>
              <a:gd name="T29" fmla="*/ 83 h 428"/>
              <a:gd name="T30" fmla="*/ 1528 w 1930"/>
              <a:gd name="T31" fmla="*/ 293 h 428"/>
              <a:gd name="T32" fmla="*/ 1880 w 1930"/>
              <a:gd name="T33" fmla="*/ 371 h 428"/>
              <a:gd name="T34" fmla="*/ 1754 w 1930"/>
              <a:gd name="T35" fmla="*/ 290 h 428"/>
              <a:gd name="T36" fmla="*/ 1673 w 1930"/>
              <a:gd name="T37" fmla="*/ 355 h 428"/>
              <a:gd name="T38" fmla="*/ 1830 w 1930"/>
              <a:gd name="T39" fmla="*/ 83 h 428"/>
              <a:gd name="T40" fmla="*/ 1838 w 1930"/>
              <a:gd name="T41" fmla="*/ 248 h 428"/>
              <a:gd name="T42" fmla="*/ 1768 w 1930"/>
              <a:gd name="T43" fmla="*/ 248 h 428"/>
              <a:gd name="T44" fmla="*/ 13 w 1930"/>
              <a:gd name="T45" fmla="*/ 292 h 428"/>
              <a:gd name="T46" fmla="*/ 13 w 1930"/>
              <a:gd name="T47" fmla="*/ 292 h 428"/>
              <a:gd name="T48" fmla="*/ 378 w 1930"/>
              <a:gd name="T49" fmla="*/ 308 h 428"/>
              <a:gd name="T50" fmla="*/ 114 w 1930"/>
              <a:gd name="T51" fmla="*/ 403 h 428"/>
              <a:gd name="T52" fmla="*/ 0 w 1930"/>
              <a:gd name="T53" fmla="*/ 223 h 428"/>
              <a:gd name="T54" fmla="*/ 131 w 1930"/>
              <a:gd name="T55" fmla="*/ 36 h 428"/>
              <a:gd name="T56" fmla="*/ 329 w 1930"/>
              <a:gd name="T57" fmla="*/ 174 h 428"/>
              <a:gd name="T58" fmla="*/ 72 w 1930"/>
              <a:gd name="T59" fmla="*/ 165 h 428"/>
              <a:gd name="T60" fmla="*/ 68 w 1930"/>
              <a:gd name="T61" fmla="*/ 272 h 428"/>
              <a:gd name="T62" fmla="*/ 246 w 1930"/>
              <a:gd name="T63" fmla="*/ 355 h 428"/>
              <a:gd name="T64" fmla="*/ 329 w 1930"/>
              <a:gd name="T65" fmla="*/ 174 h 428"/>
              <a:gd name="T66" fmla="*/ 734 w 1930"/>
              <a:gd name="T67" fmla="*/ 352 h 428"/>
              <a:gd name="T68" fmla="*/ 602 w 1930"/>
              <a:gd name="T69" fmla="*/ 262 h 428"/>
              <a:gd name="T70" fmla="*/ 566 w 1930"/>
              <a:gd name="T71" fmla="*/ 251 h 428"/>
              <a:gd name="T72" fmla="*/ 513 w 1930"/>
              <a:gd name="T73" fmla="*/ 366 h 428"/>
              <a:gd name="T74" fmla="*/ 605 w 1930"/>
              <a:gd name="T75" fmla="*/ 83 h 428"/>
              <a:gd name="T76" fmla="*/ 647 w 1930"/>
              <a:gd name="T77" fmla="*/ 237 h 428"/>
              <a:gd name="T78" fmla="*/ 600 w 1930"/>
              <a:gd name="T79" fmla="*/ 125 h 428"/>
              <a:gd name="T80" fmla="*/ 569 w 1930"/>
              <a:gd name="T81" fmla="*/ 209 h 428"/>
              <a:gd name="T82" fmla="*/ 647 w 1930"/>
              <a:gd name="T83" fmla="*/ 165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30" h="428">
                <a:moveTo>
                  <a:pt x="12" y="291"/>
                </a:moveTo>
                <a:cubicBezTo>
                  <a:pt x="12" y="292"/>
                  <a:pt x="12" y="292"/>
                  <a:pt x="12" y="292"/>
                </a:cubicBezTo>
                <a:cubicBezTo>
                  <a:pt x="12" y="291"/>
                  <a:pt x="12" y="291"/>
                  <a:pt x="12" y="291"/>
                </a:cubicBezTo>
                <a:close/>
                <a:moveTo>
                  <a:pt x="1064" y="223"/>
                </a:moveTo>
                <a:cubicBezTo>
                  <a:pt x="1064" y="308"/>
                  <a:pt x="993" y="365"/>
                  <a:pt x="918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3" y="83"/>
                  <a:pt x="823" y="83"/>
                  <a:pt x="823" y="83"/>
                </a:cubicBezTo>
                <a:cubicBezTo>
                  <a:pt x="916" y="83"/>
                  <a:pt x="916" y="83"/>
                  <a:pt x="916" y="83"/>
                </a:cubicBezTo>
                <a:cubicBezTo>
                  <a:pt x="1005" y="82"/>
                  <a:pt x="1064" y="138"/>
                  <a:pt x="1064" y="223"/>
                </a:cubicBezTo>
                <a:close/>
                <a:moveTo>
                  <a:pt x="1011" y="220"/>
                </a:moveTo>
                <a:cubicBezTo>
                  <a:pt x="1009" y="168"/>
                  <a:pt x="973" y="127"/>
                  <a:pt x="918" y="128"/>
                </a:cubicBezTo>
                <a:cubicBezTo>
                  <a:pt x="874" y="128"/>
                  <a:pt x="874" y="128"/>
                  <a:pt x="874" y="128"/>
                </a:cubicBezTo>
                <a:cubicBezTo>
                  <a:pt x="874" y="321"/>
                  <a:pt x="874" y="321"/>
                  <a:pt x="874" y="321"/>
                </a:cubicBezTo>
                <a:cubicBezTo>
                  <a:pt x="907" y="321"/>
                  <a:pt x="907" y="321"/>
                  <a:pt x="907" y="321"/>
                </a:cubicBezTo>
                <a:cubicBezTo>
                  <a:pt x="968" y="320"/>
                  <a:pt x="1009" y="285"/>
                  <a:pt x="1011" y="220"/>
                </a:cubicBezTo>
                <a:close/>
                <a:moveTo>
                  <a:pt x="1170" y="366"/>
                </a:moveTo>
                <a:cubicBezTo>
                  <a:pt x="1223" y="366"/>
                  <a:pt x="1223" y="366"/>
                  <a:pt x="1223" y="366"/>
                </a:cubicBezTo>
                <a:cubicBezTo>
                  <a:pt x="1226" y="83"/>
                  <a:pt x="1226" y="83"/>
                  <a:pt x="1226" y="83"/>
                </a:cubicBezTo>
                <a:cubicBezTo>
                  <a:pt x="1173" y="83"/>
                  <a:pt x="1173" y="83"/>
                  <a:pt x="1173" y="83"/>
                </a:cubicBezTo>
                <a:lnTo>
                  <a:pt x="1170" y="366"/>
                </a:lnTo>
                <a:close/>
                <a:moveTo>
                  <a:pt x="1528" y="293"/>
                </a:moveTo>
                <a:cubicBezTo>
                  <a:pt x="1394" y="75"/>
                  <a:pt x="1394" y="75"/>
                  <a:pt x="1394" y="75"/>
                </a:cubicBezTo>
                <a:cubicBezTo>
                  <a:pt x="1346" y="92"/>
                  <a:pt x="1346" y="92"/>
                  <a:pt x="1346" y="92"/>
                </a:cubicBezTo>
                <a:cubicBezTo>
                  <a:pt x="1343" y="366"/>
                  <a:pt x="1343" y="366"/>
                  <a:pt x="1343" y="366"/>
                </a:cubicBezTo>
                <a:cubicBezTo>
                  <a:pt x="1396" y="366"/>
                  <a:pt x="1396" y="366"/>
                  <a:pt x="1396" y="366"/>
                </a:cubicBezTo>
                <a:cubicBezTo>
                  <a:pt x="1391" y="156"/>
                  <a:pt x="1391" y="156"/>
                  <a:pt x="1391" y="156"/>
                </a:cubicBezTo>
                <a:cubicBezTo>
                  <a:pt x="1394" y="156"/>
                  <a:pt x="1394" y="156"/>
                  <a:pt x="1394" y="156"/>
                </a:cubicBezTo>
                <a:cubicBezTo>
                  <a:pt x="1522" y="371"/>
                  <a:pt x="1522" y="371"/>
                  <a:pt x="1522" y="371"/>
                </a:cubicBezTo>
                <a:cubicBezTo>
                  <a:pt x="1575" y="355"/>
                  <a:pt x="1575" y="355"/>
                  <a:pt x="1575" y="355"/>
                </a:cubicBezTo>
                <a:cubicBezTo>
                  <a:pt x="1578" y="83"/>
                  <a:pt x="1578" y="83"/>
                  <a:pt x="1578" y="83"/>
                </a:cubicBezTo>
                <a:cubicBezTo>
                  <a:pt x="1525" y="83"/>
                  <a:pt x="1525" y="83"/>
                  <a:pt x="1525" y="83"/>
                </a:cubicBezTo>
                <a:lnTo>
                  <a:pt x="1528" y="293"/>
                </a:lnTo>
                <a:close/>
                <a:moveTo>
                  <a:pt x="1930" y="355"/>
                </a:moveTo>
                <a:cubicBezTo>
                  <a:pt x="1880" y="371"/>
                  <a:pt x="1880" y="371"/>
                  <a:pt x="1880" y="371"/>
                </a:cubicBezTo>
                <a:cubicBezTo>
                  <a:pt x="1852" y="290"/>
                  <a:pt x="1852" y="290"/>
                  <a:pt x="1852" y="290"/>
                </a:cubicBezTo>
                <a:cubicBezTo>
                  <a:pt x="1754" y="290"/>
                  <a:pt x="1754" y="290"/>
                  <a:pt x="1754" y="290"/>
                </a:cubicBezTo>
                <a:cubicBezTo>
                  <a:pt x="1721" y="371"/>
                  <a:pt x="1721" y="371"/>
                  <a:pt x="1721" y="371"/>
                </a:cubicBezTo>
                <a:cubicBezTo>
                  <a:pt x="1673" y="355"/>
                  <a:pt x="1673" y="355"/>
                  <a:pt x="1673" y="355"/>
                </a:cubicBezTo>
                <a:cubicBezTo>
                  <a:pt x="1782" y="83"/>
                  <a:pt x="1782" y="83"/>
                  <a:pt x="1782" y="83"/>
                </a:cubicBezTo>
                <a:cubicBezTo>
                  <a:pt x="1830" y="83"/>
                  <a:pt x="1830" y="83"/>
                  <a:pt x="1830" y="83"/>
                </a:cubicBezTo>
                <a:lnTo>
                  <a:pt x="1930" y="355"/>
                </a:lnTo>
                <a:close/>
                <a:moveTo>
                  <a:pt x="1838" y="248"/>
                </a:moveTo>
                <a:cubicBezTo>
                  <a:pt x="1805" y="137"/>
                  <a:pt x="1805" y="137"/>
                  <a:pt x="1805" y="137"/>
                </a:cubicBezTo>
                <a:cubicBezTo>
                  <a:pt x="1768" y="248"/>
                  <a:pt x="1768" y="248"/>
                  <a:pt x="1768" y="248"/>
                </a:cubicBezTo>
                <a:lnTo>
                  <a:pt x="1838" y="248"/>
                </a:lnTo>
                <a:close/>
                <a:moveTo>
                  <a:pt x="13" y="292"/>
                </a:moveTo>
                <a:cubicBezTo>
                  <a:pt x="13" y="292"/>
                  <a:pt x="13" y="292"/>
                  <a:pt x="13" y="292"/>
                </a:cubicBezTo>
                <a:cubicBezTo>
                  <a:pt x="13" y="292"/>
                  <a:pt x="13" y="292"/>
                  <a:pt x="13" y="292"/>
                </a:cubicBezTo>
                <a:close/>
                <a:moveTo>
                  <a:pt x="384" y="154"/>
                </a:moveTo>
                <a:cubicBezTo>
                  <a:pt x="403" y="205"/>
                  <a:pt x="400" y="259"/>
                  <a:pt x="378" y="308"/>
                </a:cubicBezTo>
                <a:cubicBezTo>
                  <a:pt x="356" y="356"/>
                  <a:pt x="316" y="392"/>
                  <a:pt x="266" y="410"/>
                </a:cubicBezTo>
                <a:cubicBezTo>
                  <a:pt x="216" y="428"/>
                  <a:pt x="162" y="426"/>
                  <a:pt x="114" y="403"/>
                </a:cubicBezTo>
                <a:cubicBezTo>
                  <a:pt x="66" y="381"/>
                  <a:pt x="30" y="341"/>
                  <a:pt x="13" y="292"/>
                </a:cubicBezTo>
                <a:cubicBezTo>
                  <a:pt x="4" y="269"/>
                  <a:pt x="0" y="246"/>
                  <a:pt x="0" y="223"/>
                </a:cubicBezTo>
                <a:cubicBezTo>
                  <a:pt x="0" y="195"/>
                  <a:pt x="6" y="167"/>
                  <a:pt x="18" y="141"/>
                </a:cubicBezTo>
                <a:cubicBezTo>
                  <a:pt x="40" y="92"/>
                  <a:pt x="80" y="55"/>
                  <a:pt x="131" y="36"/>
                </a:cubicBezTo>
                <a:cubicBezTo>
                  <a:pt x="234" y="0"/>
                  <a:pt x="347" y="53"/>
                  <a:pt x="384" y="154"/>
                </a:cubicBezTo>
                <a:close/>
                <a:moveTo>
                  <a:pt x="329" y="174"/>
                </a:moveTo>
                <a:cubicBezTo>
                  <a:pt x="303" y="103"/>
                  <a:pt x="223" y="66"/>
                  <a:pt x="151" y="91"/>
                </a:cubicBezTo>
                <a:cubicBezTo>
                  <a:pt x="116" y="105"/>
                  <a:pt x="87" y="131"/>
                  <a:pt x="72" y="165"/>
                </a:cubicBezTo>
                <a:cubicBezTo>
                  <a:pt x="56" y="199"/>
                  <a:pt x="55" y="237"/>
                  <a:pt x="68" y="272"/>
                </a:cubicBezTo>
                <a:cubicBezTo>
                  <a:pt x="68" y="272"/>
                  <a:pt x="68" y="272"/>
                  <a:pt x="68" y="272"/>
                </a:cubicBezTo>
                <a:cubicBezTo>
                  <a:pt x="80" y="307"/>
                  <a:pt x="106" y="334"/>
                  <a:pt x="139" y="350"/>
                </a:cubicBezTo>
                <a:cubicBezTo>
                  <a:pt x="173" y="366"/>
                  <a:pt x="211" y="368"/>
                  <a:pt x="246" y="355"/>
                </a:cubicBezTo>
                <a:cubicBezTo>
                  <a:pt x="281" y="342"/>
                  <a:pt x="309" y="316"/>
                  <a:pt x="325" y="283"/>
                </a:cubicBezTo>
                <a:cubicBezTo>
                  <a:pt x="341" y="249"/>
                  <a:pt x="342" y="210"/>
                  <a:pt x="329" y="174"/>
                </a:cubicBezTo>
                <a:close/>
                <a:moveTo>
                  <a:pt x="647" y="237"/>
                </a:moveTo>
                <a:cubicBezTo>
                  <a:pt x="734" y="352"/>
                  <a:pt x="734" y="352"/>
                  <a:pt x="734" y="352"/>
                </a:cubicBezTo>
                <a:cubicBezTo>
                  <a:pt x="681" y="371"/>
                  <a:pt x="681" y="371"/>
                  <a:pt x="681" y="371"/>
                </a:cubicBezTo>
                <a:cubicBezTo>
                  <a:pt x="602" y="262"/>
                  <a:pt x="602" y="262"/>
                  <a:pt x="602" y="262"/>
                </a:cubicBezTo>
                <a:cubicBezTo>
                  <a:pt x="598" y="255"/>
                  <a:pt x="592" y="252"/>
                  <a:pt x="583" y="251"/>
                </a:cubicBezTo>
                <a:cubicBezTo>
                  <a:pt x="566" y="251"/>
                  <a:pt x="566" y="251"/>
                  <a:pt x="566" y="251"/>
                </a:cubicBezTo>
                <a:cubicBezTo>
                  <a:pt x="566" y="366"/>
                  <a:pt x="566" y="366"/>
                  <a:pt x="566" y="366"/>
                </a:cubicBezTo>
                <a:cubicBezTo>
                  <a:pt x="513" y="366"/>
                  <a:pt x="513" y="366"/>
                  <a:pt x="513" y="366"/>
                </a:cubicBezTo>
                <a:cubicBezTo>
                  <a:pt x="516" y="83"/>
                  <a:pt x="516" y="83"/>
                  <a:pt x="516" y="83"/>
                </a:cubicBezTo>
                <a:cubicBezTo>
                  <a:pt x="605" y="83"/>
                  <a:pt x="605" y="83"/>
                  <a:pt x="605" y="83"/>
                </a:cubicBezTo>
                <a:cubicBezTo>
                  <a:pt x="674" y="83"/>
                  <a:pt x="702" y="120"/>
                  <a:pt x="703" y="165"/>
                </a:cubicBezTo>
                <a:cubicBezTo>
                  <a:pt x="702" y="200"/>
                  <a:pt x="680" y="226"/>
                  <a:pt x="647" y="237"/>
                </a:cubicBezTo>
                <a:close/>
                <a:moveTo>
                  <a:pt x="647" y="165"/>
                </a:moveTo>
                <a:cubicBezTo>
                  <a:pt x="647" y="139"/>
                  <a:pt x="625" y="125"/>
                  <a:pt x="600" y="125"/>
                </a:cubicBezTo>
                <a:cubicBezTo>
                  <a:pt x="569" y="125"/>
                  <a:pt x="569" y="125"/>
                  <a:pt x="569" y="125"/>
                </a:cubicBezTo>
                <a:cubicBezTo>
                  <a:pt x="569" y="209"/>
                  <a:pt x="569" y="209"/>
                  <a:pt x="569" y="209"/>
                </a:cubicBezTo>
                <a:cubicBezTo>
                  <a:pt x="600" y="209"/>
                  <a:pt x="600" y="209"/>
                  <a:pt x="600" y="209"/>
                </a:cubicBezTo>
                <a:cubicBezTo>
                  <a:pt x="616" y="209"/>
                  <a:pt x="647" y="202"/>
                  <a:pt x="647" y="1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22" name="Ahead of change (PHJU)"/>
          <p:cNvSpPr>
            <a:spLocks noGrp="1" noSelect="1" noChangeAspect="1"/>
          </p:cNvSpPr>
          <p:nvPr userDrawn="1">
            <p:ph type="body" idx="1000" hasCustomPrompt="1"/>
          </p:nvPr>
        </p:nvSpPr>
        <p:spPr bwMode="gray">
          <a:xfrm>
            <a:off x="803412" y="1067589"/>
            <a:ext cx="1656000" cy="215820"/>
          </a:xfrm>
          <a:custGeom>
            <a:avLst/>
            <a:gdLst>
              <a:gd name="T0" fmla="*/ 2256 w 2302"/>
              <a:gd name="T1" fmla="*/ 152 h 301"/>
              <a:gd name="T2" fmla="*/ 2299 w 2302"/>
              <a:gd name="T3" fmla="*/ 177 h 301"/>
              <a:gd name="T4" fmla="*/ 2232 w 2302"/>
              <a:gd name="T5" fmla="*/ 234 h 301"/>
              <a:gd name="T6" fmla="*/ 2232 w 2302"/>
              <a:gd name="T7" fmla="*/ 199 h 301"/>
              <a:gd name="T8" fmla="*/ 2024 w 2302"/>
              <a:gd name="T9" fmla="*/ 164 h 301"/>
              <a:gd name="T10" fmla="*/ 2053 w 2302"/>
              <a:gd name="T11" fmla="*/ 197 h 301"/>
              <a:gd name="T12" fmla="*/ 2125 w 2302"/>
              <a:gd name="T13" fmla="*/ 97 h 301"/>
              <a:gd name="T14" fmla="*/ 2040 w 2302"/>
              <a:gd name="T15" fmla="*/ 94 h 301"/>
              <a:gd name="T16" fmla="*/ 2082 w 2302"/>
              <a:gd name="T17" fmla="*/ 213 h 301"/>
              <a:gd name="T18" fmla="*/ 2011 w 2302"/>
              <a:gd name="T19" fmla="*/ 245 h 301"/>
              <a:gd name="T20" fmla="*/ 1817 w 2302"/>
              <a:gd name="T21" fmla="*/ 231 h 301"/>
              <a:gd name="T22" fmla="*/ 1887 w 2302"/>
              <a:gd name="T23" fmla="*/ 133 h 301"/>
              <a:gd name="T24" fmla="*/ 1952 w 2302"/>
              <a:gd name="T25" fmla="*/ 231 h 301"/>
              <a:gd name="T26" fmla="*/ 1859 w 2302"/>
              <a:gd name="T27" fmla="*/ 119 h 301"/>
              <a:gd name="T28" fmla="*/ 1817 w 2302"/>
              <a:gd name="T29" fmla="*/ 231 h 301"/>
              <a:gd name="T30" fmla="*/ 1714 w 2302"/>
              <a:gd name="T31" fmla="*/ 132 h 301"/>
              <a:gd name="T32" fmla="*/ 1701 w 2302"/>
              <a:gd name="T33" fmla="*/ 234 h 301"/>
              <a:gd name="T34" fmla="*/ 1784 w 2302"/>
              <a:gd name="T35" fmla="*/ 231 h 301"/>
              <a:gd name="T36" fmla="*/ 1742 w 2302"/>
              <a:gd name="T37" fmla="*/ 117 h 301"/>
              <a:gd name="T38" fmla="*/ 1701 w 2302"/>
              <a:gd name="T39" fmla="*/ 234 h 301"/>
              <a:gd name="T40" fmla="*/ 1522 w 2302"/>
              <a:gd name="T41" fmla="*/ 159 h 301"/>
              <a:gd name="T42" fmla="*/ 1571 w 2302"/>
              <a:gd name="T43" fmla="*/ 231 h 301"/>
              <a:gd name="T44" fmla="*/ 1563 w 2302"/>
              <a:gd name="T45" fmla="*/ 94 h 301"/>
              <a:gd name="T46" fmla="*/ 1479 w 2302"/>
              <a:gd name="T47" fmla="*/ 4 h 301"/>
              <a:gd name="T48" fmla="*/ 1453 w 2302"/>
              <a:gd name="T49" fmla="*/ 210 h 301"/>
              <a:gd name="T50" fmla="*/ 1368 w 2302"/>
              <a:gd name="T51" fmla="*/ 164 h 301"/>
              <a:gd name="T52" fmla="*/ 1454 w 2302"/>
              <a:gd name="T53" fmla="*/ 121 h 301"/>
              <a:gd name="T54" fmla="*/ 1397 w 2302"/>
              <a:gd name="T55" fmla="*/ 234 h 301"/>
              <a:gd name="T56" fmla="*/ 1197 w 2302"/>
              <a:gd name="T57" fmla="*/ 132 h 301"/>
              <a:gd name="T58" fmla="*/ 1197 w 2302"/>
              <a:gd name="T59" fmla="*/ 97 h 301"/>
              <a:gd name="T60" fmla="*/ 1222 w 2302"/>
              <a:gd name="T61" fmla="*/ 45 h 301"/>
              <a:gd name="T62" fmla="*/ 1154 w 2302"/>
              <a:gd name="T63" fmla="*/ 52 h 301"/>
              <a:gd name="T64" fmla="*/ 1132 w 2302"/>
              <a:gd name="T65" fmla="*/ 132 h 301"/>
              <a:gd name="T66" fmla="*/ 1040 w 2302"/>
              <a:gd name="T67" fmla="*/ 198 h 301"/>
              <a:gd name="T68" fmla="*/ 1070 w 2302"/>
              <a:gd name="T69" fmla="*/ 164 h 301"/>
              <a:gd name="T70" fmla="*/ 1113 w 2302"/>
              <a:gd name="T71" fmla="*/ 164 h 301"/>
              <a:gd name="T72" fmla="*/ 1040 w 2302"/>
              <a:gd name="T73" fmla="*/ 234 h 301"/>
              <a:gd name="T74" fmla="*/ 796 w 2302"/>
              <a:gd name="T75" fmla="*/ 132 h 301"/>
              <a:gd name="T76" fmla="*/ 784 w 2302"/>
              <a:gd name="T77" fmla="*/ 234 h 301"/>
              <a:gd name="T78" fmla="*/ 867 w 2302"/>
              <a:gd name="T79" fmla="*/ 231 h 301"/>
              <a:gd name="T80" fmla="*/ 825 w 2302"/>
              <a:gd name="T81" fmla="*/ 116 h 301"/>
              <a:gd name="T82" fmla="*/ 784 w 2302"/>
              <a:gd name="T83" fmla="*/ 234 h 301"/>
              <a:gd name="T84" fmla="*/ 624 w 2302"/>
              <a:gd name="T85" fmla="*/ 132 h 301"/>
              <a:gd name="T86" fmla="*/ 611 w 2302"/>
              <a:gd name="T87" fmla="*/ 234 h 301"/>
              <a:gd name="T88" fmla="*/ 694 w 2302"/>
              <a:gd name="T89" fmla="*/ 231 h 301"/>
              <a:gd name="T90" fmla="*/ 652 w 2302"/>
              <a:gd name="T91" fmla="*/ 117 h 301"/>
              <a:gd name="T92" fmla="*/ 611 w 2302"/>
              <a:gd name="T93" fmla="*/ 234 h 301"/>
              <a:gd name="T94" fmla="*/ 484 w 2302"/>
              <a:gd name="T95" fmla="*/ 152 h 301"/>
              <a:gd name="T96" fmla="*/ 527 w 2302"/>
              <a:gd name="T97" fmla="*/ 177 h 301"/>
              <a:gd name="T98" fmla="*/ 460 w 2302"/>
              <a:gd name="T99" fmla="*/ 234 h 301"/>
              <a:gd name="T100" fmla="*/ 460 w 2302"/>
              <a:gd name="T101" fmla="*/ 199 h 301"/>
              <a:gd name="T102" fmla="*/ 262 w 2302"/>
              <a:gd name="T103" fmla="*/ 231 h 301"/>
              <a:gd name="T104" fmla="*/ 311 w 2302"/>
              <a:gd name="T105" fmla="*/ 156 h 301"/>
              <a:gd name="T106" fmla="*/ 354 w 2302"/>
              <a:gd name="T107" fmla="*/ 154 h 301"/>
              <a:gd name="T108" fmla="*/ 262 w 2302"/>
              <a:gd name="T109" fmla="*/ 4 h 301"/>
              <a:gd name="T110" fmla="*/ 68 w 2302"/>
              <a:gd name="T111" fmla="*/ 170 h 301"/>
              <a:gd name="T112" fmla="*/ 109 w 2302"/>
              <a:gd name="T113" fmla="*/ 133 h 301"/>
              <a:gd name="T114" fmla="*/ 0 w 2302"/>
              <a:gd name="T115" fmla="*/ 231 h 301"/>
              <a:gd name="T116" fmla="*/ 140 w 2302"/>
              <a:gd name="T117" fmla="*/ 207 h 301"/>
              <a:gd name="T118" fmla="*/ 98 w 2302"/>
              <a:gd name="T119" fmla="*/ 15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02" h="301">
                <a:moveTo>
                  <a:pt x="2196" y="152"/>
                </a:moveTo>
                <a:cubicBezTo>
                  <a:pt x="2200" y="136"/>
                  <a:pt x="2211" y="129"/>
                  <a:pt x="2228" y="129"/>
                </a:cubicBezTo>
                <a:cubicBezTo>
                  <a:pt x="2245" y="129"/>
                  <a:pt x="2254" y="138"/>
                  <a:pt x="2256" y="152"/>
                </a:cubicBezTo>
                <a:lnTo>
                  <a:pt x="2196" y="152"/>
                </a:lnTo>
                <a:close/>
                <a:moveTo>
                  <a:pt x="2197" y="177"/>
                </a:moveTo>
                <a:cubicBezTo>
                  <a:pt x="2299" y="177"/>
                  <a:pt x="2299" y="177"/>
                  <a:pt x="2299" y="177"/>
                </a:cubicBezTo>
                <a:cubicBezTo>
                  <a:pt x="2302" y="130"/>
                  <a:pt x="2276" y="94"/>
                  <a:pt x="2228" y="94"/>
                </a:cubicBezTo>
                <a:cubicBezTo>
                  <a:pt x="2186" y="94"/>
                  <a:pt x="2153" y="123"/>
                  <a:pt x="2153" y="164"/>
                </a:cubicBezTo>
                <a:cubicBezTo>
                  <a:pt x="2153" y="205"/>
                  <a:pt x="2184" y="234"/>
                  <a:pt x="2232" y="234"/>
                </a:cubicBezTo>
                <a:cubicBezTo>
                  <a:pt x="2260" y="234"/>
                  <a:pt x="2277" y="225"/>
                  <a:pt x="2290" y="214"/>
                </a:cubicBezTo>
                <a:cubicBezTo>
                  <a:pt x="2265" y="188"/>
                  <a:pt x="2265" y="188"/>
                  <a:pt x="2265" y="188"/>
                </a:cubicBezTo>
                <a:cubicBezTo>
                  <a:pt x="2259" y="193"/>
                  <a:pt x="2247" y="199"/>
                  <a:pt x="2232" y="199"/>
                </a:cubicBezTo>
                <a:cubicBezTo>
                  <a:pt x="2212" y="199"/>
                  <a:pt x="2201" y="191"/>
                  <a:pt x="2197" y="177"/>
                </a:cubicBezTo>
                <a:close/>
                <a:moveTo>
                  <a:pt x="2053" y="197"/>
                </a:moveTo>
                <a:cubicBezTo>
                  <a:pt x="2035" y="197"/>
                  <a:pt x="2024" y="185"/>
                  <a:pt x="2024" y="164"/>
                </a:cubicBezTo>
                <a:cubicBezTo>
                  <a:pt x="2024" y="144"/>
                  <a:pt x="2035" y="132"/>
                  <a:pt x="2053" y="132"/>
                </a:cubicBezTo>
                <a:cubicBezTo>
                  <a:pt x="2071" y="132"/>
                  <a:pt x="2083" y="144"/>
                  <a:pt x="2083" y="164"/>
                </a:cubicBezTo>
                <a:cubicBezTo>
                  <a:pt x="2083" y="185"/>
                  <a:pt x="2071" y="197"/>
                  <a:pt x="2053" y="197"/>
                </a:cubicBezTo>
                <a:close/>
                <a:moveTo>
                  <a:pt x="2052" y="301"/>
                </a:moveTo>
                <a:cubicBezTo>
                  <a:pt x="2091" y="301"/>
                  <a:pt x="2125" y="282"/>
                  <a:pt x="2125" y="231"/>
                </a:cubicBezTo>
                <a:cubicBezTo>
                  <a:pt x="2125" y="97"/>
                  <a:pt x="2125" y="97"/>
                  <a:pt x="2125" y="97"/>
                </a:cubicBezTo>
                <a:cubicBezTo>
                  <a:pt x="2082" y="97"/>
                  <a:pt x="2082" y="97"/>
                  <a:pt x="2082" y="97"/>
                </a:cubicBezTo>
                <a:cubicBezTo>
                  <a:pt x="2083" y="118"/>
                  <a:pt x="2083" y="118"/>
                  <a:pt x="2083" y="118"/>
                </a:cubicBezTo>
                <a:cubicBezTo>
                  <a:pt x="2075" y="104"/>
                  <a:pt x="2062" y="94"/>
                  <a:pt x="2040" y="94"/>
                </a:cubicBezTo>
                <a:cubicBezTo>
                  <a:pt x="2008" y="94"/>
                  <a:pt x="1980" y="122"/>
                  <a:pt x="1980" y="164"/>
                </a:cubicBezTo>
                <a:cubicBezTo>
                  <a:pt x="1980" y="205"/>
                  <a:pt x="2008" y="234"/>
                  <a:pt x="2041" y="234"/>
                </a:cubicBezTo>
                <a:cubicBezTo>
                  <a:pt x="2061" y="234"/>
                  <a:pt x="2075" y="225"/>
                  <a:pt x="2082" y="213"/>
                </a:cubicBezTo>
                <a:cubicBezTo>
                  <a:pt x="2082" y="229"/>
                  <a:pt x="2082" y="229"/>
                  <a:pt x="2082" y="229"/>
                </a:cubicBezTo>
                <a:cubicBezTo>
                  <a:pt x="2082" y="254"/>
                  <a:pt x="2070" y="265"/>
                  <a:pt x="2050" y="265"/>
                </a:cubicBezTo>
                <a:cubicBezTo>
                  <a:pt x="2031" y="265"/>
                  <a:pt x="2020" y="256"/>
                  <a:pt x="2011" y="245"/>
                </a:cubicBezTo>
                <a:cubicBezTo>
                  <a:pt x="1981" y="268"/>
                  <a:pt x="1981" y="268"/>
                  <a:pt x="1981" y="268"/>
                </a:cubicBezTo>
                <a:cubicBezTo>
                  <a:pt x="1996" y="288"/>
                  <a:pt x="2017" y="301"/>
                  <a:pt x="2052" y="301"/>
                </a:cubicBezTo>
                <a:close/>
                <a:moveTo>
                  <a:pt x="1817" y="231"/>
                </a:moveTo>
                <a:cubicBezTo>
                  <a:pt x="1860" y="231"/>
                  <a:pt x="1860" y="231"/>
                  <a:pt x="1860" y="231"/>
                </a:cubicBezTo>
                <a:cubicBezTo>
                  <a:pt x="1860" y="159"/>
                  <a:pt x="1860" y="159"/>
                  <a:pt x="1860" y="159"/>
                </a:cubicBezTo>
                <a:cubicBezTo>
                  <a:pt x="1860" y="142"/>
                  <a:pt x="1870" y="133"/>
                  <a:pt x="1887" y="133"/>
                </a:cubicBezTo>
                <a:cubicBezTo>
                  <a:pt x="1902" y="133"/>
                  <a:pt x="1909" y="141"/>
                  <a:pt x="1909" y="156"/>
                </a:cubicBezTo>
                <a:cubicBezTo>
                  <a:pt x="1909" y="231"/>
                  <a:pt x="1909" y="231"/>
                  <a:pt x="1909" y="231"/>
                </a:cubicBezTo>
                <a:cubicBezTo>
                  <a:pt x="1952" y="231"/>
                  <a:pt x="1952" y="231"/>
                  <a:pt x="1952" y="231"/>
                </a:cubicBezTo>
                <a:cubicBezTo>
                  <a:pt x="1952" y="154"/>
                  <a:pt x="1952" y="154"/>
                  <a:pt x="1952" y="154"/>
                </a:cubicBezTo>
                <a:cubicBezTo>
                  <a:pt x="1952" y="115"/>
                  <a:pt x="1931" y="94"/>
                  <a:pt x="1901" y="94"/>
                </a:cubicBezTo>
                <a:cubicBezTo>
                  <a:pt x="1883" y="94"/>
                  <a:pt x="1867" y="103"/>
                  <a:pt x="1859" y="119"/>
                </a:cubicBezTo>
                <a:cubicBezTo>
                  <a:pt x="1860" y="97"/>
                  <a:pt x="1860" y="97"/>
                  <a:pt x="1860" y="97"/>
                </a:cubicBezTo>
                <a:cubicBezTo>
                  <a:pt x="1817" y="97"/>
                  <a:pt x="1817" y="97"/>
                  <a:pt x="1817" y="97"/>
                </a:cubicBezTo>
                <a:lnTo>
                  <a:pt x="1817" y="231"/>
                </a:lnTo>
                <a:close/>
                <a:moveTo>
                  <a:pt x="1714" y="197"/>
                </a:moveTo>
                <a:cubicBezTo>
                  <a:pt x="1696" y="197"/>
                  <a:pt x="1686" y="184"/>
                  <a:pt x="1686" y="164"/>
                </a:cubicBezTo>
                <a:cubicBezTo>
                  <a:pt x="1686" y="144"/>
                  <a:pt x="1696" y="132"/>
                  <a:pt x="1714" y="132"/>
                </a:cubicBezTo>
                <a:cubicBezTo>
                  <a:pt x="1732" y="132"/>
                  <a:pt x="1742" y="144"/>
                  <a:pt x="1742" y="164"/>
                </a:cubicBezTo>
                <a:cubicBezTo>
                  <a:pt x="1742" y="184"/>
                  <a:pt x="1732" y="197"/>
                  <a:pt x="1714" y="197"/>
                </a:cubicBezTo>
                <a:close/>
                <a:moveTo>
                  <a:pt x="1701" y="234"/>
                </a:moveTo>
                <a:cubicBezTo>
                  <a:pt x="1721" y="234"/>
                  <a:pt x="1735" y="224"/>
                  <a:pt x="1742" y="211"/>
                </a:cubicBezTo>
                <a:cubicBezTo>
                  <a:pt x="1742" y="231"/>
                  <a:pt x="1742" y="231"/>
                  <a:pt x="1742" y="231"/>
                </a:cubicBezTo>
                <a:cubicBezTo>
                  <a:pt x="1784" y="231"/>
                  <a:pt x="1784" y="231"/>
                  <a:pt x="1784" y="231"/>
                </a:cubicBezTo>
                <a:cubicBezTo>
                  <a:pt x="1784" y="97"/>
                  <a:pt x="1784" y="97"/>
                  <a:pt x="1784" y="97"/>
                </a:cubicBezTo>
                <a:cubicBezTo>
                  <a:pt x="1742" y="97"/>
                  <a:pt x="1742" y="97"/>
                  <a:pt x="1742" y="97"/>
                </a:cubicBezTo>
                <a:cubicBezTo>
                  <a:pt x="1742" y="117"/>
                  <a:pt x="1742" y="117"/>
                  <a:pt x="1742" y="117"/>
                </a:cubicBezTo>
                <a:cubicBezTo>
                  <a:pt x="1735" y="103"/>
                  <a:pt x="1722" y="94"/>
                  <a:pt x="1701" y="94"/>
                </a:cubicBezTo>
                <a:cubicBezTo>
                  <a:pt x="1668" y="94"/>
                  <a:pt x="1642" y="123"/>
                  <a:pt x="1642" y="164"/>
                </a:cubicBezTo>
                <a:cubicBezTo>
                  <a:pt x="1642" y="205"/>
                  <a:pt x="1669" y="234"/>
                  <a:pt x="1701" y="234"/>
                </a:cubicBezTo>
                <a:close/>
                <a:moveTo>
                  <a:pt x="1479" y="231"/>
                </a:moveTo>
                <a:cubicBezTo>
                  <a:pt x="1522" y="231"/>
                  <a:pt x="1522" y="231"/>
                  <a:pt x="1522" y="231"/>
                </a:cubicBezTo>
                <a:cubicBezTo>
                  <a:pt x="1522" y="159"/>
                  <a:pt x="1522" y="159"/>
                  <a:pt x="1522" y="159"/>
                </a:cubicBezTo>
                <a:cubicBezTo>
                  <a:pt x="1522" y="142"/>
                  <a:pt x="1532" y="133"/>
                  <a:pt x="1549" y="133"/>
                </a:cubicBezTo>
                <a:cubicBezTo>
                  <a:pt x="1564" y="133"/>
                  <a:pt x="1571" y="141"/>
                  <a:pt x="1571" y="156"/>
                </a:cubicBezTo>
                <a:cubicBezTo>
                  <a:pt x="1571" y="231"/>
                  <a:pt x="1571" y="231"/>
                  <a:pt x="1571" y="231"/>
                </a:cubicBezTo>
                <a:cubicBezTo>
                  <a:pt x="1614" y="231"/>
                  <a:pt x="1614" y="231"/>
                  <a:pt x="1614" y="231"/>
                </a:cubicBezTo>
                <a:cubicBezTo>
                  <a:pt x="1614" y="154"/>
                  <a:pt x="1614" y="154"/>
                  <a:pt x="1614" y="154"/>
                </a:cubicBezTo>
                <a:cubicBezTo>
                  <a:pt x="1614" y="115"/>
                  <a:pt x="1592" y="94"/>
                  <a:pt x="1563" y="94"/>
                </a:cubicBezTo>
                <a:cubicBezTo>
                  <a:pt x="1545" y="94"/>
                  <a:pt x="1530" y="103"/>
                  <a:pt x="1522" y="118"/>
                </a:cubicBezTo>
                <a:cubicBezTo>
                  <a:pt x="1522" y="4"/>
                  <a:pt x="1522" y="4"/>
                  <a:pt x="1522" y="4"/>
                </a:cubicBezTo>
                <a:cubicBezTo>
                  <a:pt x="1479" y="4"/>
                  <a:pt x="1479" y="4"/>
                  <a:pt x="1479" y="4"/>
                </a:cubicBezTo>
                <a:lnTo>
                  <a:pt x="1479" y="231"/>
                </a:lnTo>
                <a:close/>
                <a:moveTo>
                  <a:pt x="1397" y="234"/>
                </a:moveTo>
                <a:cubicBezTo>
                  <a:pt x="1424" y="234"/>
                  <a:pt x="1440" y="224"/>
                  <a:pt x="1453" y="210"/>
                </a:cubicBezTo>
                <a:cubicBezTo>
                  <a:pt x="1425" y="184"/>
                  <a:pt x="1425" y="184"/>
                  <a:pt x="1425" y="184"/>
                </a:cubicBezTo>
                <a:cubicBezTo>
                  <a:pt x="1418" y="191"/>
                  <a:pt x="1411" y="197"/>
                  <a:pt x="1397" y="197"/>
                </a:cubicBezTo>
                <a:cubicBezTo>
                  <a:pt x="1378" y="197"/>
                  <a:pt x="1368" y="183"/>
                  <a:pt x="1368" y="164"/>
                </a:cubicBezTo>
                <a:cubicBezTo>
                  <a:pt x="1368" y="145"/>
                  <a:pt x="1378" y="131"/>
                  <a:pt x="1397" y="131"/>
                </a:cubicBezTo>
                <a:cubicBezTo>
                  <a:pt x="1408" y="131"/>
                  <a:pt x="1419" y="137"/>
                  <a:pt x="1424" y="145"/>
                </a:cubicBezTo>
                <a:cubicBezTo>
                  <a:pt x="1454" y="121"/>
                  <a:pt x="1454" y="121"/>
                  <a:pt x="1454" y="121"/>
                </a:cubicBezTo>
                <a:cubicBezTo>
                  <a:pt x="1440" y="104"/>
                  <a:pt x="1424" y="94"/>
                  <a:pt x="1397" y="94"/>
                </a:cubicBezTo>
                <a:cubicBezTo>
                  <a:pt x="1356" y="94"/>
                  <a:pt x="1324" y="123"/>
                  <a:pt x="1324" y="164"/>
                </a:cubicBezTo>
                <a:cubicBezTo>
                  <a:pt x="1324" y="205"/>
                  <a:pt x="1356" y="234"/>
                  <a:pt x="1397" y="234"/>
                </a:cubicBezTo>
                <a:close/>
                <a:moveTo>
                  <a:pt x="1154" y="231"/>
                </a:moveTo>
                <a:cubicBezTo>
                  <a:pt x="1197" y="231"/>
                  <a:pt x="1197" y="231"/>
                  <a:pt x="1197" y="231"/>
                </a:cubicBezTo>
                <a:cubicBezTo>
                  <a:pt x="1197" y="132"/>
                  <a:pt x="1197" y="132"/>
                  <a:pt x="1197" y="132"/>
                </a:cubicBezTo>
                <a:cubicBezTo>
                  <a:pt x="1233" y="132"/>
                  <a:pt x="1233" y="132"/>
                  <a:pt x="1233" y="132"/>
                </a:cubicBezTo>
                <a:cubicBezTo>
                  <a:pt x="1233" y="97"/>
                  <a:pt x="1233" y="97"/>
                  <a:pt x="1233" y="97"/>
                </a:cubicBezTo>
                <a:cubicBezTo>
                  <a:pt x="1197" y="97"/>
                  <a:pt x="1197" y="97"/>
                  <a:pt x="1197" y="97"/>
                </a:cubicBezTo>
                <a:cubicBezTo>
                  <a:pt x="1197" y="51"/>
                  <a:pt x="1197" y="51"/>
                  <a:pt x="1197" y="51"/>
                </a:cubicBezTo>
                <a:cubicBezTo>
                  <a:pt x="1197" y="41"/>
                  <a:pt x="1202" y="38"/>
                  <a:pt x="1208" y="38"/>
                </a:cubicBezTo>
                <a:cubicBezTo>
                  <a:pt x="1215" y="38"/>
                  <a:pt x="1219" y="41"/>
                  <a:pt x="1222" y="45"/>
                </a:cubicBezTo>
                <a:cubicBezTo>
                  <a:pt x="1245" y="17"/>
                  <a:pt x="1245" y="17"/>
                  <a:pt x="1245" y="17"/>
                </a:cubicBezTo>
                <a:cubicBezTo>
                  <a:pt x="1235" y="5"/>
                  <a:pt x="1223" y="0"/>
                  <a:pt x="1204" y="0"/>
                </a:cubicBezTo>
                <a:cubicBezTo>
                  <a:pt x="1171" y="0"/>
                  <a:pt x="1154" y="17"/>
                  <a:pt x="1154" y="52"/>
                </a:cubicBezTo>
                <a:cubicBezTo>
                  <a:pt x="1154" y="97"/>
                  <a:pt x="1154" y="97"/>
                  <a:pt x="1154" y="97"/>
                </a:cubicBezTo>
                <a:cubicBezTo>
                  <a:pt x="1132" y="97"/>
                  <a:pt x="1132" y="97"/>
                  <a:pt x="1132" y="97"/>
                </a:cubicBezTo>
                <a:cubicBezTo>
                  <a:pt x="1132" y="132"/>
                  <a:pt x="1132" y="132"/>
                  <a:pt x="1132" y="132"/>
                </a:cubicBezTo>
                <a:cubicBezTo>
                  <a:pt x="1154" y="132"/>
                  <a:pt x="1154" y="132"/>
                  <a:pt x="1154" y="132"/>
                </a:cubicBezTo>
                <a:lnTo>
                  <a:pt x="1154" y="231"/>
                </a:lnTo>
                <a:close/>
                <a:moveTo>
                  <a:pt x="1040" y="198"/>
                </a:moveTo>
                <a:cubicBezTo>
                  <a:pt x="1021" y="198"/>
                  <a:pt x="1009" y="184"/>
                  <a:pt x="1009" y="164"/>
                </a:cubicBezTo>
                <a:cubicBezTo>
                  <a:pt x="1009" y="144"/>
                  <a:pt x="1021" y="131"/>
                  <a:pt x="1040" y="131"/>
                </a:cubicBezTo>
                <a:cubicBezTo>
                  <a:pt x="1059" y="131"/>
                  <a:pt x="1070" y="144"/>
                  <a:pt x="1070" y="164"/>
                </a:cubicBezTo>
                <a:cubicBezTo>
                  <a:pt x="1070" y="184"/>
                  <a:pt x="1059" y="198"/>
                  <a:pt x="1040" y="198"/>
                </a:cubicBezTo>
                <a:close/>
                <a:moveTo>
                  <a:pt x="1040" y="234"/>
                </a:moveTo>
                <a:cubicBezTo>
                  <a:pt x="1081" y="234"/>
                  <a:pt x="1113" y="205"/>
                  <a:pt x="1113" y="164"/>
                </a:cubicBezTo>
                <a:cubicBezTo>
                  <a:pt x="1113" y="123"/>
                  <a:pt x="1081" y="94"/>
                  <a:pt x="1040" y="94"/>
                </a:cubicBezTo>
                <a:cubicBezTo>
                  <a:pt x="998" y="94"/>
                  <a:pt x="966" y="123"/>
                  <a:pt x="966" y="164"/>
                </a:cubicBezTo>
                <a:cubicBezTo>
                  <a:pt x="966" y="205"/>
                  <a:pt x="998" y="234"/>
                  <a:pt x="1040" y="234"/>
                </a:cubicBezTo>
                <a:close/>
                <a:moveTo>
                  <a:pt x="796" y="197"/>
                </a:moveTo>
                <a:cubicBezTo>
                  <a:pt x="778" y="197"/>
                  <a:pt x="767" y="185"/>
                  <a:pt x="767" y="164"/>
                </a:cubicBezTo>
                <a:cubicBezTo>
                  <a:pt x="767" y="144"/>
                  <a:pt x="778" y="132"/>
                  <a:pt x="796" y="132"/>
                </a:cubicBezTo>
                <a:cubicBezTo>
                  <a:pt x="814" y="132"/>
                  <a:pt x="826" y="144"/>
                  <a:pt x="826" y="164"/>
                </a:cubicBezTo>
                <a:cubicBezTo>
                  <a:pt x="826" y="185"/>
                  <a:pt x="814" y="197"/>
                  <a:pt x="796" y="197"/>
                </a:cubicBezTo>
                <a:close/>
                <a:moveTo>
                  <a:pt x="784" y="234"/>
                </a:moveTo>
                <a:cubicBezTo>
                  <a:pt x="804" y="234"/>
                  <a:pt x="818" y="226"/>
                  <a:pt x="826" y="212"/>
                </a:cubicBezTo>
                <a:cubicBezTo>
                  <a:pt x="825" y="231"/>
                  <a:pt x="825" y="231"/>
                  <a:pt x="825" y="231"/>
                </a:cubicBezTo>
                <a:cubicBezTo>
                  <a:pt x="867" y="231"/>
                  <a:pt x="867" y="231"/>
                  <a:pt x="867" y="231"/>
                </a:cubicBezTo>
                <a:cubicBezTo>
                  <a:pt x="867" y="4"/>
                  <a:pt x="867" y="4"/>
                  <a:pt x="867" y="4"/>
                </a:cubicBezTo>
                <a:cubicBezTo>
                  <a:pt x="825" y="4"/>
                  <a:pt x="825" y="4"/>
                  <a:pt x="825" y="4"/>
                </a:cubicBezTo>
                <a:cubicBezTo>
                  <a:pt x="825" y="116"/>
                  <a:pt x="825" y="116"/>
                  <a:pt x="825" y="116"/>
                </a:cubicBezTo>
                <a:cubicBezTo>
                  <a:pt x="816" y="103"/>
                  <a:pt x="804" y="94"/>
                  <a:pt x="783" y="94"/>
                </a:cubicBezTo>
                <a:cubicBezTo>
                  <a:pt x="751" y="94"/>
                  <a:pt x="723" y="122"/>
                  <a:pt x="723" y="164"/>
                </a:cubicBezTo>
                <a:cubicBezTo>
                  <a:pt x="723" y="205"/>
                  <a:pt x="751" y="234"/>
                  <a:pt x="784" y="234"/>
                </a:cubicBezTo>
                <a:close/>
                <a:moveTo>
                  <a:pt x="624" y="197"/>
                </a:moveTo>
                <a:cubicBezTo>
                  <a:pt x="606" y="197"/>
                  <a:pt x="596" y="184"/>
                  <a:pt x="596" y="164"/>
                </a:cubicBezTo>
                <a:cubicBezTo>
                  <a:pt x="596" y="144"/>
                  <a:pt x="606" y="132"/>
                  <a:pt x="624" y="132"/>
                </a:cubicBezTo>
                <a:cubicBezTo>
                  <a:pt x="642" y="132"/>
                  <a:pt x="652" y="144"/>
                  <a:pt x="652" y="164"/>
                </a:cubicBezTo>
                <a:cubicBezTo>
                  <a:pt x="652" y="184"/>
                  <a:pt x="642" y="197"/>
                  <a:pt x="624" y="197"/>
                </a:cubicBezTo>
                <a:close/>
                <a:moveTo>
                  <a:pt x="611" y="234"/>
                </a:moveTo>
                <a:cubicBezTo>
                  <a:pt x="631" y="234"/>
                  <a:pt x="645" y="224"/>
                  <a:pt x="652" y="211"/>
                </a:cubicBezTo>
                <a:cubicBezTo>
                  <a:pt x="652" y="231"/>
                  <a:pt x="652" y="231"/>
                  <a:pt x="652" y="231"/>
                </a:cubicBezTo>
                <a:cubicBezTo>
                  <a:pt x="694" y="231"/>
                  <a:pt x="694" y="231"/>
                  <a:pt x="694" y="231"/>
                </a:cubicBezTo>
                <a:cubicBezTo>
                  <a:pt x="694" y="97"/>
                  <a:pt x="694" y="97"/>
                  <a:pt x="694" y="97"/>
                </a:cubicBezTo>
                <a:cubicBezTo>
                  <a:pt x="652" y="97"/>
                  <a:pt x="652" y="97"/>
                  <a:pt x="652" y="97"/>
                </a:cubicBezTo>
                <a:cubicBezTo>
                  <a:pt x="652" y="117"/>
                  <a:pt x="652" y="117"/>
                  <a:pt x="652" y="117"/>
                </a:cubicBezTo>
                <a:cubicBezTo>
                  <a:pt x="645" y="103"/>
                  <a:pt x="631" y="94"/>
                  <a:pt x="611" y="94"/>
                </a:cubicBezTo>
                <a:cubicBezTo>
                  <a:pt x="578" y="94"/>
                  <a:pt x="551" y="123"/>
                  <a:pt x="551" y="164"/>
                </a:cubicBezTo>
                <a:cubicBezTo>
                  <a:pt x="551" y="205"/>
                  <a:pt x="579" y="234"/>
                  <a:pt x="611" y="234"/>
                </a:cubicBezTo>
                <a:close/>
                <a:moveTo>
                  <a:pt x="424" y="152"/>
                </a:moveTo>
                <a:cubicBezTo>
                  <a:pt x="428" y="136"/>
                  <a:pt x="439" y="129"/>
                  <a:pt x="456" y="129"/>
                </a:cubicBezTo>
                <a:cubicBezTo>
                  <a:pt x="473" y="129"/>
                  <a:pt x="482" y="138"/>
                  <a:pt x="484" y="152"/>
                </a:cubicBezTo>
                <a:lnTo>
                  <a:pt x="424" y="152"/>
                </a:lnTo>
                <a:close/>
                <a:moveTo>
                  <a:pt x="425" y="177"/>
                </a:moveTo>
                <a:cubicBezTo>
                  <a:pt x="527" y="177"/>
                  <a:pt x="527" y="177"/>
                  <a:pt x="527" y="177"/>
                </a:cubicBezTo>
                <a:cubicBezTo>
                  <a:pt x="530" y="130"/>
                  <a:pt x="504" y="94"/>
                  <a:pt x="456" y="94"/>
                </a:cubicBezTo>
                <a:cubicBezTo>
                  <a:pt x="414" y="94"/>
                  <a:pt x="382" y="123"/>
                  <a:pt x="382" y="164"/>
                </a:cubicBezTo>
                <a:cubicBezTo>
                  <a:pt x="382" y="205"/>
                  <a:pt x="413" y="234"/>
                  <a:pt x="460" y="234"/>
                </a:cubicBezTo>
                <a:cubicBezTo>
                  <a:pt x="488" y="234"/>
                  <a:pt x="505" y="225"/>
                  <a:pt x="518" y="214"/>
                </a:cubicBezTo>
                <a:cubicBezTo>
                  <a:pt x="493" y="188"/>
                  <a:pt x="493" y="188"/>
                  <a:pt x="493" y="188"/>
                </a:cubicBezTo>
                <a:cubicBezTo>
                  <a:pt x="487" y="193"/>
                  <a:pt x="475" y="199"/>
                  <a:pt x="460" y="199"/>
                </a:cubicBezTo>
                <a:cubicBezTo>
                  <a:pt x="441" y="199"/>
                  <a:pt x="429" y="191"/>
                  <a:pt x="425" y="177"/>
                </a:cubicBezTo>
                <a:close/>
                <a:moveTo>
                  <a:pt x="219" y="231"/>
                </a:moveTo>
                <a:cubicBezTo>
                  <a:pt x="262" y="231"/>
                  <a:pt x="262" y="231"/>
                  <a:pt x="262" y="231"/>
                </a:cubicBezTo>
                <a:cubicBezTo>
                  <a:pt x="262" y="159"/>
                  <a:pt x="262" y="159"/>
                  <a:pt x="262" y="159"/>
                </a:cubicBezTo>
                <a:cubicBezTo>
                  <a:pt x="262" y="142"/>
                  <a:pt x="272" y="133"/>
                  <a:pt x="289" y="133"/>
                </a:cubicBezTo>
                <a:cubicBezTo>
                  <a:pt x="304" y="133"/>
                  <a:pt x="311" y="141"/>
                  <a:pt x="311" y="156"/>
                </a:cubicBezTo>
                <a:cubicBezTo>
                  <a:pt x="311" y="231"/>
                  <a:pt x="311" y="231"/>
                  <a:pt x="311" y="231"/>
                </a:cubicBezTo>
                <a:cubicBezTo>
                  <a:pt x="354" y="231"/>
                  <a:pt x="354" y="231"/>
                  <a:pt x="354" y="231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4" y="115"/>
                  <a:pt x="333" y="94"/>
                  <a:pt x="304" y="94"/>
                </a:cubicBezTo>
                <a:cubicBezTo>
                  <a:pt x="285" y="94"/>
                  <a:pt x="270" y="103"/>
                  <a:pt x="262" y="118"/>
                </a:cubicBezTo>
                <a:cubicBezTo>
                  <a:pt x="262" y="4"/>
                  <a:pt x="262" y="4"/>
                  <a:pt x="262" y="4"/>
                </a:cubicBezTo>
                <a:cubicBezTo>
                  <a:pt x="219" y="4"/>
                  <a:pt x="219" y="4"/>
                  <a:pt x="219" y="4"/>
                </a:cubicBezTo>
                <a:lnTo>
                  <a:pt x="219" y="231"/>
                </a:lnTo>
                <a:close/>
                <a:moveTo>
                  <a:pt x="68" y="170"/>
                </a:moveTo>
                <a:cubicBezTo>
                  <a:pt x="83" y="133"/>
                  <a:pt x="83" y="133"/>
                  <a:pt x="83" y="133"/>
                </a:cubicBezTo>
                <a:cubicBezTo>
                  <a:pt x="89" y="118"/>
                  <a:pt x="96" y="94"/>
                  <a:pt x="96" y="94"/>
                </a:cubicBezTo>
                <a:cubicBezTo>
                  <a:pt x="96" y="94"/>
                  <a:pt x="102" y="118"/>
                  <a:pt x="109" y="133"/>
                </a:cubicBezTo>
                <a:cubicBezTo>
                  <a:pt x="124" y="170"/>
                  <a:pt x="124" y="170"/>
                  <a:pt x="124" y="170"/>
                </a:cubicBezTo>
                <a:lnTo>
                  <a:pt x="68" y="170"/>
                </a:lnTo>
                <a:close/>
                <a:moveTo>
                  <a:pt x="0" y="231"/>
                </a:moveTo>
                <a:cubicBezTo>
                  <a:pt x="43" y="231"/>
                  <a:pt x="43" y="231"/>
                  <a:pt x="43" y="231"/>
                </a:cubicBezTo>
                <a:cubicBezTo>
                  <a:pt x="53" y="207"/>
                  <a:pt x="53" y="207"/>
                  <a:pt x="53" y="207"/>
                </a:cubicBezTo>
                <a:cubicBezTo>
                  <a:pt x="140" y="207"/>
                  <a:pt x="140" y="207"/>
                  <a:pt x="140" y="207"/>
                </a:cubicBezTo>
                <a:cubicBezTo>
                  <a:pt x="150" y="231"/>
                  <a:pt x="150" y="231"/>
                  <a:pt x="150" y="231"/>
                </a:cubicBezTo>
                <a:cubicBezTo>
                  <a:pt x="196" y="231"/>
                  <a:pt x="196" y="231"/>
                  <a:pt x="196" y="231"/>
                </a:cubicBezTo>
                <a:cubicBezTo>
                  <a:pt x="98" y="15"/>
                  <a:pt x="98" y="15"/>
                  <a:pt x="98" y="15"/>
                </a:cubicBezTo>
                <a:cubicBezTo>
                  <a:pt x="94" y="15"/>
                  <a:pt x="94" y="15"/>
                  <a:pt x="94" y="15"/>
                </a:cubicBezTo>
                <a:lnTo>
                  <a:pt x="0" y="231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102AB8-3CCD-42E9-BAB3-CD2F3010D01F}"/>
              </a:ext>
            </a:extLst>
          </p:cNvPr>
          <p:cNvSpPr>
            <a:spLocks noGrp="1" noSelect="1"/>
          </p:cNvSpPr>
          <p:nvPr>
            <p:ph type="body" sz="quarter" idx="1005" hasCustomPrompt="1"/>
          </p:nvPr>
        </p:nvSpPr>
        <p:spPr>
          <a:xfrm>
            <a:off x="12401550" y="1945339"/>
            <a:ext cx="2628899" cy="4557147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De eerste alinea van dit </a:t>
            </a:r>
            <a:r>
              <a:rPr lang="nl-NL" err="1"/>
              <a:t>titelvak</a:t>
            </a:r>
            <a:r>
              <a:rPr lang="nl-NL"/>
              <a:t> is opgemaakt in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light.</a:t>
            </a:r>
            <a:br>
              <a:rPr lang="nl-NL"/>
            </a:br>
            <a:r>
              <a:rPr lang="nl-NL"/>
              <a:t>De tweede regel van de titel maak je vet </a:t>
            </a:r>
            <a:r>
              <a:rPr lang="nl-NL" err="1"/>
              <a:t>d,m.v</a:t>
            </a:r>
            <a:r>
              <a:rPr lang="nl-NL"/>
              <a:t>. het Ordina opmaakmenu, of de knop inspring vergroten.</a:t>
            </a:r>
          </a:p>
          <a:p>
            <a:pPr lvl="0"/>
            <a:r>
              <a:rPr lang="nl-NL"/>
              <a:t>De </a:t>
            </a:r>
            <a:r>
              <a:rPr lang="nl-NL" err="1"/>
              <a:t>subtitle</a:t>
            </a:r>
            <a:r>
              <a:rPr lang="nl-NL"/>
              <a:t> heeft derde niveau, datum vierde.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9FAC30A-7CDB-4FD2-B18F-B5F8978BCF1C}"/>
              </a:ext>
            </a:extLst>
          </p:cNvPr>
          <p:cNvSpPr>
            <a:spLocks noGrp="1" noSelect="1"/>
          </p:cNvSpPr>
          <p:nvPr>
            <p:ph type="body" sz="quarter" idx="1006" hasCustomPrompt="1"/>
          </p:nvPr>
        </p:nvSpPr>
        <p:spPr>
          <a:xfrm>
            <a:off x="-2760984" y="1736812"/>
            <a:ext cx="2628899" cy="2548744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Bovenop het </a:t>
            </a:r>
            <a:r>
              <a:rPr lang="nl-NL" err="1"/>
              <a:t>fotovak</a:t>
            </a:r>
            <a:r>
              <a:rPr lang="nl-NL"/>
              <a:t> staat een raster, dat je naar wens mag verplaatsen, zodat het gat goed uitkomt op de foto.</a:t>
            </a:r>
            <a:br>
              <a:rPr lang="nl-NL"/>
            </a:br>
            <a:r>
              <a:rPr lang="nl-NL"/>
              <a:t>Klik 1 keer op het raster, verplaats het dan met de pijltjes toetsen.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F640E698-DD22-C548-8BC0-C3DA396BD830}"/>
              </a:ext>
            </a:extLst>
          </p:cNvPr>
          <p:cNvSpPr>
            <a:spLocks noGrp="1"/>
          </p:cNvSpPr>
          <p:nvPr>
            <p:ph type="body" sz="quarter" idx="1008" hasCustomPrompt="1"/>
          </p:nvPr>
        </p:nvSpPr>
        <p:spPr>
          <a:xfrm>
            <a:off x="7477125" y="4384068"/>
            <a:ext cx="3406775" cy="342900"/>
          </a:xfrm>
        </p:spPr>
        <p:txBody>
          <a:bodyPr/>
          <a:lstStyle>
            <a:lvl1pPr marL="0" indent="0">
              <a:buFontTx/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err="1"/>
              <a:t>Ondertitel</a:t>
            </a:r>
            <a:endParaRPr lang="en-US"/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15E4C79A-3BD2-5F44-A8AF-85E47EEFF5CA}"/>
              </a:ext>
            </a:extLst>
          </p:cNvPr>
          <p:cNvSpPr>
            <a:spLocks noGrp="1"/>
          </p:cNvSpPr>
          <p:nvPr>
            <p:ph type="body" sz="quarter" idx="1009" hasCustomPrompt="1"/>
          </p:nvPr>
        </p:nvSpPr>
        <p:spPr>
          <a:xfrm>
            <a:off x="7477125" y="4864100"/>
            <a:ext cx="3406775" cy="279400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Extra</a:t>
            </a:r>
            <a:endParaRPr lang="en-US"/>
          </a:p>
        </p:txBody>
      </p:sp>
      <p:sp>
        <p:nvSpPr>
          <p:cNvPr id="35" name="4 niveaus: (Titel, titel vet, subtitel en datum (JU-Free)">
            <a:extLst>
              <a:ext uri="{FF2B5EF4-FFF2-40B4-BE49-F238E27FC236}">
                <a16:creationId xmlns:a16="http://schemas.microsoft.com/office/drawing/2014/main" id="{74128D43-A84A-404B-98EC-67AFD494C1DF}"/>
              </a:ext>
            </a:extLst>
          </p:cNvPr>
          <p:cNvSpPr>
            <a:spLocks noGrp="1"/>
          </p:cNvSpPr>
          <p:nvPr>
            <p:ph type="body" sz="quarter" idx="1007" hasCustomPrompt="1"/>
          </p:nvPr>
        </p:nvSpPr>
        <p:spPr bwMode="gray">
          <a:xfrm>
            <a:off x="7477543" y="2726992"/>
            <a:ext cx="4428000" cy="1705589"/>
          </a:xfrm>
        </p:spPr>
        <p:txBody>
          <a:bodyPr anchor="t"/>
          <a:lstStyle>
            <a:lvl1pPr marL="0" indent="0">
              <a:lnSpc>
                <a:spcPct val="79000"/>
              </a:lnSpc>
              <a:spcBef>
                <a:spcPts val="0"/>
              </a:spcBef>
              <a:buFontTx/>
              <a:buNone/>
              <a:defRPr sz="7200" b="0" cap="all" spc="80" baseline="0">
                <a:latin typeface="+mj-lt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7200" b="1" cap="all" baseline="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buNone/>
              <a:defRPr sz="2400" b="0">
                <a:solidFill>
                  <a:schemeClr val="accent5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100000"/>
              </a:lnSpc>
              <a:defRPr sz="1300"/>
            </a:lvl5pPr>
            <a:lvl6pPr marL="0">
              <a:lnSpc>
                <a:spcPct val="100000"/>
              </a:lnSpc>
              <a:defRPr sz="1300"/>
            </a:lvl6pPr>
            <a:lvl7pPr marL="0">
              <a:lnSpc>
                <a:spcPct val="100000"/>
              </a:lnSpc>
              <a:defRPr sz="1300"/>
            </a:lvl7pPr>
            <a:lvl8pPr marL="0">
              <a:lnSpc>
                <a:spcPct val="100000"/>
              </a:lnSpc>
              <a:defRPr sz="1300"/>
            </a:lvl8pPr>
            <a:lvl9pPr marL="0">
              <a:lnSpc>
                <a:spcPct val="100000"/>
              </a:lnSpc>
              <a:defRPr sz="1300"/>
            </a:lvl9pPr>
          </a:lstStyle>
          <a:p>
            <a:pPr lvl="0"/>
            <a:r>
              <a:rPr lang="nl-NL"/>
              <a:t>Titel</a:t>
            </a:r>
          </a:p>
          <a:p>
            <a:pPr lvl="1"/>
            <a:r>
              <a:rPr lang="nl-NL" err="1"/>
              <a:t>Bold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752133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sdia_Tekst o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89822B3-EE03-2E43-ACEB-03B1A554BE9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423647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[</a:t>
            </a:r>
            <a:r>
              <a:rPr lang="en-US" err="1"/>
              <a:t>Klik</a:t>
            </a:r>
            <a:r>
              <a:rPr lang="en-US"/>
              <a:t> op het pictogram om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in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voegen</a:t>
            </a:r>
            <a:r>
              <a:rPr lang="en-US"/>
              <a:t>.]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8CAF0A-2D2C-0D48-B59E-38E059F0C01A}"/>
              </a:ext>
            </a:extLst>
          </p:cNvPr>
          <p:cNvSpPr/>
          <p:nvPr userDrawn="1"/>
        </p:nvSpPr>
        <p:spPr>
          <a:xfrm>
            <a:off x="-1" y="4221480"/>
            <a:ext cx="12192001" cy="263652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4 niveaus: (Titel, titel vet, subtitel en datum (JU-Free)">
            <a:extLst>
              <a:ext uri="{FF2B5EF4-FFF2-40B4-BE49-F238E27FC236}">
                <a16:creationId xmlns:a16="http://schemas.microsoft.com/office/drawing/2014/main" id="{1D2AA6A5-5605-4C44-8074-D1C412AAE2AD}"/>
              </a:ext>
            </a:extLst>
          </p:cNvPr>
          <p:cNvSpPr>
            <a:spLocks noGrp="1"/>
          </p:cNvSpPr>
          <p:nvPr>
            <p:ph type="body" sz="quarter" idx="1007" hasCustomPrompt="1"/>
          </p:nvPr>
        </p:nvSpPr>
        <p:spPr bwMode="gray">
          <a:xfrm>
            <a:off x="821690" y="4596289"/>
            <a:ext cx="10714990" cy="135421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lang="en-GB" sz="4400" b="0" i="0" cap="all" baseline="0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 cap="all" baseline="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buNone/>
              <a:defRPr sz="2400" b="0">
                <a:solidFill>
                  <a:schemeClr val="accent5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100000"/>
              </a:lnSpc>
              <a:defRPr sz="1300"/>
            </a:lvl5pPr>
            <a:lvl6pPr marL="0">
              <a:lnSpc>
                <a:spcPct val="100000"/>
              </a:lnSpc>
              <a:defRPr sz="1300"/>
            </a:lvl6pPr>
            <a:lvl7pPr marL="0">
              <a:lnSpc>
                <a:spcPct val="100000"/>
              </a:lnSpc>
              <a:defRPr sz="1300"/>
            </a:lvl7pPr>
            <a:lvl8pPr marL="0">
              <a:lnSpc>
                <a:spcPct val="100000"/>
              </a:lnSpc>
              <a:defRPr sz="1300"/>
            </a:lvl8pPr>
            <a:lvl9pPr marL="0">
              <a:lnSpc>
                <a:spcPct val="100000"/>
              </a:lnSpc>
              <a:defRPr sz="1300"/>
            </a:lvl9pPr>
          </a:lstStyle>
          <a:p>
            <a:r>
              <a:rPr lang="en-GB">
                <a:effectLst/>
                <a:latin typeface="Roboto Condensed Light" panose="02000000000000000000" pitchFamily="2" charset="0"/>
              </a:rPr>
              <a:t>EEN LANGE TITEL DIE MAXIMAAL OVER </a:t>
            </a:r>
          </a:p>
          <a:p>
            <a:r>
              <a:rPr lang="en-GB" b="1">
                <a:effectLst/>
                <a:latin typeface="Roboto Condensed" panose="02000000000000000000" pitchFamily="2" charset="0"/>
              </a:rPr>
              <a:t>TWEE REGELS LOOPT</a:t>
            </a:r>
            <a:endParaRPr lang="en-GB">
              <a:effectLst/>
              <a:latin typeface="Roboto Condensed Light" panose="02000000000000000000" pitchFamily="2" charset="0"/>
            </a:endParaRP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BD7E4F2-0617-1047-B8E3-AA7EAD43F76C}"/>
              </a:ext>
            </a:extLst>
          </p:cNvPr>
          <p:cNvSpPr>
            <a:spLocks noGrp="1"/>
          </p:cNvSpPr>
          <p:nvPr>
            <p:ph type="body" sz="quarter" idx="1008" hasCustomPrompt="1"/>
          </p:nvPr>
        </p:nvSpPr>
        <p:spPr>
          <a:xfrm>
            <a:off x="821690" y="6027153"/>
            <a:ext cx="3406775" cy="387927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err="1"/>
              <a:t>Ondertitel</a:t>
            </a:r>
            <a:endParaRPr lang="en-US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47D54E0-66AA-424C-AC5B-C9080E2192A0}"/>
              </a:ext>
            </a:extLst>
          </p:cNvPr>
          <p:cNvSpPr>
            <a:spLocks noGrp="1"/>
          </p:cNvSpPr>
          <p:nvPr>
            <p:ph type="body" sz="quarter" idx="1009" hasCustomPrompt="1"/>
          </p:nvPr>
        </p:nvSpPr>
        <p:spPr>
          <a:xfrm>
            <a:off x="8129905" y="6137911"/>
            <a:ext cx="3406775" cy="279400"/>
          </a:xfrm>
        </p:spPr>
        <p:txBody>
          <a:bodyPr/>
          <a:lstStyle>
            <a:lvl1pPr marL="0" indent="0" algn="r">
              <a:buFontTx/>
              <a:buNone/>
              <a:defRPr sz="1400"/>
            </a:lvl1pPr>
          </a:lstStyle>
          <a:p>
            <a:pPr lvl="0"/>
            <a:r>
              <a:rPr lang="en-GB"/>
              <a:t>Extra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8565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3">
            <a:extLst>
              <a:ext uri="{FF2B5EF4-FFF2-40B4-BE49-F238E27FC236}">
                <a16:creationId xmlns:a16="http://schemas.microsoft.com/office/drawing/2014/main" id="{7148D647-53F7-A345-83C1-77BD1FC1E2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074" t="1916" r="4800" b="1394"/>
          <a:stretch/>
        </p:blipFill>
        <p:spPr>
          <a:xfrm>
            <a:off x="5114924" y="0"/>
            <a:ext cx="707707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3CABD1-199F-E348-A55B-05554E8B48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4115852" cy="1143000"/>
          </a:xfrm>
        </p:spPr>
        <p:txBody>
          <a:bodyPr/>
          <a:lstStyle>
            <a:lvl1pPr>
              <a:defRPr sz="3600"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en-GB"/>
              <a:t>[</a:t>
            </a:r>
            <a:r>
              <a:rPr lang="en-GB" err="1"/>
              <a:t>Inhoud</a:t>
            </a:r>
            <a:r>
              <a:rPr lang="en-GB"/>
              <a:t>]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AE0F96-C950-C141-82CD-A0C008127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E88FA720-C712-7C44-A27E-53DFDED26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" y="1911969"/>
            <a:ext cx="4115852" cy="4296124"/>
          </a:xfrm>
        </p:spPr>
        <p:txBody>
          <a:bodyPr/>
          <a:lstStyle>
            <a:lvl1pPr marL="342000" indent="-342000">
              <a:buFont typeface="Courier New" panose="02070309020205020404" pitchFamily="49" charset="0"/>
              <a:buChar char="o"/>
              <a:defRPr sz="2100"/>
            </a:lvl1pPr>
          </a:lstStyle>
          <a:p>
            <a:pPr>
              <a:buClr>
                <a:schemeClr val="accent5"/>
              </a:buClr>
            </a:pPr>
            <a:r>
              <a:rPr lang="nl-NL"/>
              <a:t>Punt 1</a:t>
            </a:r>
          </a:p>
          <a:p>
            <a:pPr>
              <a:buClr>
                <a:schemeClr val="accent5"/>
              </a:buClr>
            </a:pPr>
            <a:r>
              <a:rPr lang="nl-NL"/>
              <a:t>Punt 2</a:t>
            </a:r>
          </a:p>
          <a:p>
            <a:pPr>
              <a:buClr>
                <a:schemeClr val="accent5"/>
              </a:buClr>
            </a:pPr>
            <a:r>
              <a:rPr lang="nl-NL"/>
              <a:t>Punt 3</a:t>
            </a:r>
          </a:p>
          <a:p>
            <a:pPr>
              <a:buClr>
                <a:schemeClr val="accent5"/>
              </a:buClr>
            </a:pPr>
            <a:r>
              <a:rPr lang="nl-NL"/>
              <a:t>Punt 4</a:t>
            </a:r>
          </a:p>
          <a:p>
            <a:pPr>
              <a:buClr>
                <a:schemeClr val="accent5"/>
              </a:buClr>
            </a:pPr>
            <a:r>
              <a:rPr lang="nl-NL"/>
              <a:t>Punt 5</a:t>
            </a:r>
          </a:p>
          <a:p>
            <a:pPr>
              <a:buClr>
                <a:schemeClr val="accent5"/>
              </a:buClr>
            </a:pPr>
            <a:r>
              <a:rPr lang="nl-NL"/>
              <a:t>Punt 6</a:t>
            </a:r>
          </a:p>
          <a:p>
            <a:pPr>
              <a:buClr>
                <a:schemeClr val="accent5"/>
              </a:buClr>
            </a:pPr>
            <a:r>
              <a:rPr lang="nl-NL"/>
              <a:t>Punt 7</a:t>
            </a:r>
          </a:p>
          <a:p>
            <a:pPr>
              <a:buClr>
                <a:schemeClr val="accent5"/>
              </a:buClr>
            </a:pPr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1355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7"/>
          <p:cNvSpPr>
            <a:spLocks noGrp="1" noSelect="1"/>
          </p:cNvSpPr>
          <p:nvPr>
            <p:ph type="pic" sz="quarter" idx="14" hasCustomPrompt="1"/>
          </p:nvPr>
        </p:nvSpPr>
        <p:spPr bwMode="gray">
          <a:xfrm>
            <a:off x="0" y="0"/>
            <a:ext cx="12193200" cy="6858000"/>
          </a:xfrm>
        </p:spPr>
        <p:txBody>
          <a:bodyPr/>
          <a:lstStyle>
            <a:lvl1pPr marL="0" indent="0">
              <a:buNone/>
              <a:defRPr baseline="0">
                <a:sym typeface="Wingdings" panose="05000000000000000000" pitchFamily="2" charset="2"/>
              </a:defRPr>
            </a:lvl1pPr>
          </a:lstStyle>
          <a:p>
            <a:r>
              <a:rPr lang="nl-NL"/>
              <a:t>[Afbeelding toevoegen: Via Invoegen Afbeelding]</a:t>
            </a:r>
          </a:p>
        </p:txBody>
      </p:sp>
      <p:sp>
        <p:nvSpPr>
          <p:cNvPr id="5" name="Logo achtergrond (PHJU)"/>
          <p:cNvSpPr>
            <a:spLocks noGrp="1" noSelect="1"/>
          </p:cNvSpPr>
          <p:nvPr userDrawn="1">
            <p:ph type="body" idx="1002" hasCustomPrompt="1"/>
          </p:nvPr>
        </p:nvSpPr>
        <p:spPr bwMode="gray">
          <a:xfrm>
            <a:off x="-12815" y="6106308"/>
            <a:ext cx="1386154" cy="305949"/>
          </a:xfrm>
          <a:custGeom>
            <a:avLst/>
            <a:gdLst>
              <a:gd name="T0" fmla="*/ 172 w 1255"/>
              <a:gd name="T1" fmla="*/ 56 h 277"/>
              <a:gd name="T2" fmla="*/ 0 w 1255"/>
              <a:gd name="T3" fmla="*/ 56 h 277"/>
              <a:gd name="T4" fmla="*/ 0 w 1255"/>
              <a:gd name="T5" fmla="*/ 221 h 277"/>
              <a:gd name="T6" fmla="*/ 176 w 1255"/>
              <a:gd name="T7" fmla="*/ 221 h 277"/>
              <a:gd name="T8" fmla="*/ 196 w 1255"/>
              <a:gd name="T9" fmla="*/ 277 h 277"/>
              <a:gd name="T10" fmla="*/ 350 w 1255"/>
              <a:gd name="T11" fmla="*/ 221 h 277"/>
              <a:gd name="T12" fmla="*/ 1255 w 1255"/>
              <a:gd name="T13" fmla="*/ 221 h 277"/>
              <a:gd name="T14" fmla="*/ 1255 w 1255"/>
              <a:gd name="T15" fmla="*/ 56 h 277"/>
              <a:gd name="T16" fmla="*/ 346 w 1255"/>
              <a:gd name="T17" fmla="*/ 56 h 277"/>
              <a:gd name="T18" fmla="*/ 326 w 1255"/>
              <a:gd name="T19" fmla="*/ 0 h 277"/>
              <a:gd name="T20" fmla="*/ 172 w 1255"/>
              <a:gd name="T21" fmla="*/ 56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55" h="277">
                <a:moveTo>
                  <a:pt x="172" y="56"/>
                </a:moveTo>
                <a:lnTo>
                  <a:pt x="0" y="56"/>
                </a:lnTo>
                <a:lnTo>
                  <a:pt x="0" y="221"/>
                </a:lnTo>
                <a:lnTo>
                  <a:pt x="176" y="221"/>
                </a:lnTo>
                <a:lnTo>
                  <a:pt x="196" y="277"/>
                </a:lnTo>
                <a:lnTo>
                  <a:pt x="350" y="221"/>
                </a:lnTo>
                <a:lnTo>
                  <a:pt x="1255" y="221"/>
                </a:lnTo>
                <a:lnTo>
                  <a:pt x="1255" y="56"/>
                </a:lnTo>
                <a:lnTo>
                  <a:pt x="346" y="56"/>
                </a:lnTo>
                <a:lnTo>
                  <a:pt x="326" y="0"/>
                </a:lnTo>
                <a:lnTo>
                  <a:pt x="172" y="56"/>
                </a:lnTo>
                <a:close/>
              </a:path>
            </a:pathLst>
          </a:custGeom>
          <a:solidFill>
            <a:srgbClr val="F58220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7" name="Logo tekst (PHJU)"/>
          <p:cNvSpPr>
            <a:spLocks noGrp="1" noSelect="1"/>
          </p:cNvSpPr>
          <p:nvPr userDrawn="1">
            <p:ph type="body" idx="1001" hasCustomPrompt="1"/>
          </p:nvPr>
        </p:nvSpPr>
        <p:spPr bwMode="gray">
          <a:xfrm>
            <a:off x="166115" y="6136130"/>
            <a:ext cx="1065847" cy="236365"/>
          </a:xfrm>
          <a:custGeom>
            <a:avLst/>
            <a:gdLst>
              <a:gd name="T0" fmla="*/ 12 w 1930"/>
              <a:gd name="T1" fmla="*/ 292 h 428"/>
              <a:gd name="T2" fmla="*/ 1064 w 1930"/>
              <a:gd name="T3" fmla="*/ 223 h 428"/>
              <a:gd name="T4" fmla="*/ 821 w 1930"/>
              <a:gd name="T5" fmla="*/ 366 h 428"/>
              <a:gd name="T6" fmla="*/ 916 w 1930"/>
              <a:gd name="T7" fmla="*/ 83 h 428"/>
              <a:gd name="T8" fmla="*/ 1011 w 1930"/>
              <a:gd name="T9" fmla="*/ 220 h 428"/>
              <a:gd name="T10" fmla="*/ 874 w 1930"/>
              <a:gd name="T11" fmla="*/ 128 h 428"/>
              <a:gd name="T12" fmla="*/ 907 w 1930"/>
              <a:gd name="T13" fmla="*/ 321 h 428"/>
              <a:gd name="T14" fmla="*/ 1170 w 1930"/>
              <a:gd name="T15" fmla="*/ 366 h 428"/>
              <a:gd name="T16" fmla="*/ 1226 w 1930"/>
              <a:gd name="T17" fmla="*/ 83 h 428"/>
              <a:gd name="T18" fmla="*/ 1170 w 1930"/>
              <a:gd name="T19" fmla="*/ 366 h 428"/>
              <a:gd name="T20" fmla="*/ 1394 w 1930"/>
              <a:gd name="T21" fmla="*/ 75 h 428"/>
              <a:gd name="T22" fmla="*/ 1343 w 1930"/>
              <a:gd name="T23" fmla="*/ 366 h 428"/>
              <a:gd name="T24" fmla="*/ 1391 w 1930"/>
              <a:gd name="T25" fmla="*/ 156 h 428"/>
              <a:gd name="T26" fmla="*/ 1522 w 1930"/>
              <a:gd name="T27" fmla="*/ 371 h 428"/>
              <a:gd name="T28" fmla="*/ 1578 w 1930"/>
              <a:gd name="T29" fmla="*/ 83 h 428"/>
              <a:gd name="T30" fmla="*/ 1528 w 1930"/>
              <a:gd name="T31" fmla="*/ 293 h 428"/>
              <a:gd name="T32" fmla="*/ 1880 w 1930"/>
              <a:gd name="T33" fmla="*/ 371 h 428"/>
              <a:gd name="T34" fmla="*/ 1754 w 1930"/>
              <a:gd name="T35" fmla="*/ 290 h 428"/>
              <a:gd name="T36" fmla="*/ 1673 w 1930"/>
              <a:gd name="T37" fmla="*/ 355 h 428"/>
              <a:gd name="T38" fmla="*/ 1830 w 1930"/>
              <a:gd name="T39" fmla="*/ 83 h 428"/>
              <a:gd name="T40" fmla="*/ 1838 w 1930"/>
              <a:gd name="T41" fmla="*/ 248 h 428"/>
              <a:gd name="T42" fmla="*/ 1768 w 1930"/>
              <a:gd name="T43" fmla="*/ 248 h 428"/>
              <a:gd name="T44" fmla="*/ 13 w 1930"/>
              <a:gd name="T45" fmla="*/ 292 h 428"/>
              <a:gd name="T46" fmla="*/ 13 w 1930"/>
              <a:gd name="T47" fmla="*/ 292 h 428"/>
              <a:gd name="T48" fmla="*/ 378 w 1930"/>
              <a:gd name="T49" fmla="*/ 308 h 428"/>
              <a:gd name="T50" fmla="*/ 114 w 1930"/>
              <a:gd name="T51" fmla="*/ 403 h 428"/>
              <a:gd name="T52" fmla="*/ 0 w 1930"/>
              <a:gd name="T53" fmla="*/ 223 h 428"/>
              <a:gd name="T54" fmla="*/ 131 w 1930"/>
              <a:gd name="T55" fmla="*/ 36 h 428"/>
              <a:gd name="T56" fmla="*/ 329 w 1930"/>
              <a:gd name="T57" fmla="*/ 174 h 428"/>
              <a:gd name="T58" fmla="*/ 72 w 1930"/>
              <a:gd name="T59" fmla="*/ 165 h 428"/>
              <a:gd name="T60" fmla="*/ 68 w 1930"/>
              <a:gd name="T61" fmla="*/ 272 h 428"/>
              <a:gd name="T62" fmla="*/ 246 w 1930"/>
              <a:gd name="T63" fmla="*/ 355 h 428"/>
              <a:gd name="T64" fmla="*/ 329 w 1930"/>
              <a:gd name="T65" fmla="*/ 174 h 428"/>
              <a:gd name="T66" fmla="*/ 734 w 1930"/>
              <a:gd name="T67" fmla="*/ 352 h 428"/>
              <a:gd name="T68" fmla="*/ 602 w 1930"/>
              <a:gd name="T69" fmla="*/ 262 h 428"/>
              <a:gd name="T70" fmla="*/ 566 w 1930"/>
              <a:gd name="T71" fmla="*/ 251 h 428"/>
              <a:gd name="T72" fmla="*/ 513 w 1930"/>
              <a:gd name="T73" fmla="*/ 366 h 428"/>
              <a:gd name="T74" fmla="*/ 605 w 1930"/>
              <a:gd name="T75" fmla="*/ 83 h 428"/>
              <a:gd name="T76" fmla="*/ 647 w 1930"/>
              <a:gd name="T77" fmla="*/ 237 h 428"/>
              <a:gd name="T78" fmla="*/ 600 w 1930"/>
              <a:gd name="T79" fmla="*/ 125 h 428"/>
              <a:gd name="T80" fmla="*/ 569 w 1930"/>
              <a:gd name="T81" fmla="*/ 209 h 428"/>
              <a:gd name="T82" fmla="*/ 647 w 1930"/>
              <a:gd name="T83" fmla="*/ 165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30" h="428">
                <a:moveTo>
                  <a:pt x="12" y="291"/>
                </a:moveTo>
                <a:cubicBezTo>
                  <a:pt x="12" y="292"/>
                  <a:pt x="12" y="292"/>
                  <a:pt x="12" y="292"/>
                </a:cubicBezTo>
                <a:cubicBezTo>
                  <a:pt x="12" y="291"/>
                  <a:pt x="12" y="291"/>
                  <a:pt x="12" y="291"/>
                </a:cubicBezTo>
                <a:close/>
                <a:moveTo>
                  <a:pt x="1064" y="223"/>
                </a:moveTo>
                <a:cubicBezTo>
                  <a:pt x="1064" y="308"/>
                  <a:pt x="993" y="365"/>
                  <a:pt x="918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3" y="83"/>
                  <a:pt x="823" y="83"/>
                  <a:pt x="823" y="83"/>
                </a:cubicBezTo>
                <a:cubicBezTo>
                  <a:pt x="916" y="83"/>
                  <a:pt x="916" y="83"/>
                  <a:pt x="916" y="83"/>
                </a:cubicBezTo>
                <a:cubicBezTo>
                  <a:pt x="1005" y="82"/>
                  <a:pt x="1064" y="138"/>
                  <a:pt x="1064" y="223"/>
                </a:cubicBezTo>
                <a:close/>
                <a:moveTo>
                  <a:pt x="1011" y="220"/>
                </a:moveTo>
                <a:cubicBezTo>
                  <a:pt x="1009" y="168"/>
                  <a:pt x="973" y="127"/>
                  <a:pt x="918" y="128"/>
                </a:cubicBezTo>
                <a:cubicBezTo>
                  <a:pt x="874" y="128"/>
                  <a:pt x="874" y="128"/>
                  <a:pt x="874" y="128"/>
                </a:cubicBezTo>
                <a:cubicBezTo>
                  <a:pt x="874" y="321"/>
                  <a:pt x="874" y="321"/>
                  <a:pt x="874" y="321"/>
                </a:cubicBezTo>
                <a:cubicBezTo>
                  <a:pt x="907" y="321"/>
                  <a:pt x="907" y="321"/>
                  <a:pt x="907" y="321"/>
                </a:cubicBezTo>
                <a:cubicBezTo>
                  <a:pt x="968" y="320"/>
                  <a:pt x="1009" y="285"/>
                  <a:pt x="1011" y="220"/>
                </a:cubicBezTo>
                <a:close/>
                <a:moveTo>
                  <a:pt x="1170" y="366"/>
                </a:moveTo>
                <a:cubicBezTo>
                  <a:pt x="1223" y="366"/>
                  <a:pt x="1223" y="366"/>
                  <a:pt x="1223" y="366"/>
                </a:cubicBezTo>
                <a:cubicBezTo>
                  <a:pt x="1226" y="83"/>
                  <a:pt x="1226" y="83"/>
                  <a:pt x="1226" y="83"/>
                </a:cubicBezTo>
                <a:cubicBezTo>
                  <a:pt x="1173" y="83"/>
                  <a:pt x="1173" y="83"/>
                  <a:pt x="1173" y="83"/>
                </a:cubicBezTo>
                <a:lnTo>
                  <a:pt x="1170" y="366"/>
                </a:lnTo>
                <a:close/>
                <a:moveTo>
                  <a:pt x="1528" y="293"/>
                </a:moveTo>
                <a:cubicBezTo>
                  <a:pt x="1394" y="75"/>
                  <a:pt x="1394" y="75"/>
                  <a:pt x="1394" y="75"/>
                </a:cubicBezTo>
                <a:cubicBezTo>
                  <a:pt x="1346" y="92"/>
                  <a:pt x="1346" y="92"/>
                  <a:pt x="1346" y="92"/>
                </a:cubicBezTo>
                <a:cubicBezTo>
                  <a:pt x="1343" y="366"/>
                  <a:pt x="1343" y="366"/>
                  <a:pt x="1343" y="366"/>
                </a:cubicBezTo>
                <a:cubicBezTo>
                  <a:pt x="1396" y="366"/>
                  <a:pt x="1396" y="366"/>
                  <a:pt x="1396" y="366"/>
                </a:cubicBezTo>
                <a:cubicBezTo>
                  <a:pt x="1391" y="156"/>
                  <a:pt x="1391" y="156"/>
                  <a:pt x="1391" y="156"/>
                </a:cubicBezTo>
                <a:cubicBezTo>
                  <a:pt x="1394" y="156"/>
                  <a:pt x="1394" y="156"/>
                  <a:pt x="1394" y="156"/>
                </a:cubicBezTo>
                <a:cubicBezTo>
                  <a:pt x="1522" y="371"/>
                  <a:pt x="1522" y="371"/>
                  <a:pt x="1522" y="371"/>
                </a:cubicBezTo>
                <a:cubicBezTo>
                  <a:pt x="1575" y="355"/>
                  <a:pt x="1575" y="355"/>
                  <a:pt x="1575" y="355"/>
                </a:cubicBezTo>
                <a:cubicBezTo>
                  <a:pt x="1578" y="83"/>
                  <a:pt x="1578" y="83"/>
                  <a:pt x="1578" y="83"/>
                </a:cubicBezTo>
                <a:cubicBezTo>
                  <a:pt x="1525" y="83"/>
                  <a:pt x="1525" y="83"/>
                  <a:pt x="1525" y="83"/>
                </a:cubicBezTo>
                <a:lnTo>
                  <a:pt x="1528" y="293"/>
                </a:lnTo>
                <a:close/>
                <a:moveTo>
                  <a:pt x="1930" y="355"/>
                </a:moveTo>
                <a:cubicBezTo>
                  <a:pt x="1880" y="371"/>
                  <a:pt x="1880" y="371"/>
                  <a:pt x="1880" y="371"/>
                </a:cubicBezTo>
                <a:cubicBezTo>
                  <a:pt x="1852" y="290"/>
                  <a:pt x="1852" y="290"/>
                  <a:pt x="1852" y="290"/>
                </a:cubicBezTo>
                <a:cubicBezTo>
                  <a:pt x="1754" y="290"/>
                  <a:pt x="1754" y="290"/>
                  <a:pt x="1754" y="290"/>
                </a:cubicBezTo>
                <a:cubicBezTo>
                  <a:pt x="1721" y="371"/>
                  <a:pt x="1721" y="371"/>
                  <a:pt x="1721" y="371"/>
                </a:cubicBezTo>
                <a:cubicBezTo>
                  <a:pt x="1673" y="355"/>
                  <a:pt x="1673" y="355"/>
                  <a:pt x="1673" y="355"/>
                </a:cubicBezTo>
                <a:cubicBezTo>
                  <a:pt x="1782" y="83"/>
                  <a:pt x="1782" y="83"/>
                  <a:pt x="1782" y="83"/>
                </a:cubicBezTo>
                <a:cubicBezTo>
                  <a:pt x="1830" y="83"/>
                  <a:pt x="1830" y="83"/>
                  <a:pt x="1830" y="83"/>
                </a:cubicBezTo>
                <a:lnTo>
                  <a:pt x="1930" y="355"/>
                </a:lnTo>
                <a:close/>
                <a:moveTo>
                  <a:pt x="1838" y="248"/>
                </a:moveTo>
                <a:cubicBezTo>
                  <a:pt x="1805" y="137"/>
                  <a:pt x="1805" y="137"/>
                  <a:pt x="1805" y="137"/>
                </a:cubicBezTo>
                <a:cubicBezTo>
                  <a:pt x="1768" y="248"/>
                  <a:pt x="1768" y="248"/>
                  <a:pt x="1768" y="248"/>
                </a:cubicBezTo>
                <a:lnTo>
                  <a:pt x="1838" y="248"/>
                </a:lnTo>
                <a:close/>
                <a:moveTo>
                  <a:pt x="13" y="292"/>
                </a:moveTo>
                <a:cubicBezTo>
                  <a:pt x="13" y="292"/>
                  <a:pt x="13" y="292"/>
                  <a:pt x="13" y="292"/>
                </a:cubicBezTo>
                <a:cubicBezTo>
                  <a:pt x="13" y="292"/>
                  <a:pt x="13" y="292"/>
                  <a:pt x="13" y="292"/>
                </a:cubicBezTo>
                <a:close/>
                <a:moveTo>
                  <a:pt x="384" y="154"/>
                </a:moveTo>
                <a:cubicBezTo>
                  <a:pt x="403" y="205"/>
                  <a:pt x="400" y="259"/>
                  <a:pt x="378" y="308"/>
                </a:cubicBezTo>
                <a:cubicBezTo>
                  <a:pt x="356" y="356"/>
                  <a:pt x="316" y="392"/>
                  <a:pt x="266" y="410"/>
                </a:cubicBezTo>
                <a:cubicBezTo>
                  <a:pt x="216" y="428"/>
                  <a:pt x="162" y="426"/>
                  <a:pt x="114" y="403"/>
                </a:cubicBezTo>
                <a:cubicBezTo>
                  <a:pt x="66" y="381"/>
                  <a:pt x="30" y="341"/>
                  <a:pt x="13" y="292"/>
                </a:cubicBezTo>
                <a:cubicBezTo>
                  <a:pt x="4" y="269"/>
                  <a:pt x="0" y="246"/>
                  <a:pt x="0" y="223"/>
                </a:cubicBezTo>
                <a:cubicBezTo>
                  <a:pt x="0" y="195"/>
                  <a:pt x="6" y="167"/>
                  <a:pt x="18" y="141"/>
                </a:cubicBezTo>
                <a:cubicBezTo>
                  <a:pt x="40" y="92"/>
                  <a:pt x="80" y="55"/>
                  <a:pt x="131" y="36"/>
                </a:cubicBezTo>
                <a:cubicBezTo>
                  <a:pt x="234" y="0"/>
                  <a:pt x="347" y="53"/>
                  <a:pt x="384" y="154"/>
                </a:cubicBezTo>
                <a:close/>
                <a:moveTo>
                  <a:pt x="329" y="174"/>
                </a:moveTo>
                <a:cubicBezTo>
                  <a:pt x="303" y="103"/>
                  <a:pt x="223" y="66"/>
                  <a:pt x="151" y="91"/>
                </a:cubicBezTo>
                <a:cubicBezTo>
                  <a:pt x="116" y="105"/>
                  <a:pt x="87" y="131"/>
                  <a:pt x="72" y="165"/>
                </a:cubicBezTo>
                <a:cubicBezTo>
                  <a:pt x="56" y="199"/>
                  <a:pt x="55" y="237"/>
                  <a:pt x="68" y="272"/>
                </a:cubicBezTo>
                <a:cubicBezTo>
                  <a:pt x="68" y="272"/>
                  <a:pt x="68" y="272"/>
                  <a:pt x="68" y="272"/>
                </a:cubicBezTo>
                <a:cubicBezTo>
                  <a:pt x="80" y="307"/>
                  <a:pt x="106" y="334"/>
                  <a:pt x="139" y="350"/>
                </a:cubicBezTo>
                <a:cubicBezTo>
                  <a:pt x="173" y="366"/>
                  <a:pt x="211" y="368"/>
                  <a:pt x="246" y="355"/>
                </a:cubicBezTo>
                <a:cubicBezTo>
                  <a:pt x="281" y="342"/>
                  <a:pt x="309" y="316"/>
                  <a:pt x="325" y="283"/>
                </a:cubicBezTo>
                <a:cubicBezTo>
                  <a:pt x="341" y="249"/>
                  <a:pt x="342" y="210"/>
                  <a:pt x="329" y="174"/>
                </a:cubicBezTo>
                <a:close/>
                <a:moveTo>
                  <a:pt x="647" y="237"/>
                </a:moveTo>
                <a:cubicBezTo>
                  <a:pt x="734" y="352"/>
                  <a:pt x="734" y="352"/>
                  <a:pt x="734" y="352"/>
                </a:cubicBezTo>
                <a:cubicBezTo>
                  <a:pt x="681" y="371"/>
                  <a:pt x="681" y="371"/>
                  <a:pt x="681" y="371"/>
                </a:cubicBezTo>
                <a:cubicBezTo>
                  <a:pt x="602" y="262"/>
                  <a:pt x="602" y="262"/>
                  <a:pt x="602" y="262"/>
                </a:cubicBezTo>
                <a:cubicBezTo>
                  <a:pt x="598" y="255"/>
                  <a:pt x="592" y="252"/>
                  <a:pt x="583" y="251"/>
                </a:cubicBezTo>
                <a:cubicBezTo>
                  <a:pt x="566" y="251"/>
                  <a:pt x="566" y="251"/>
                  <a:pt x="566" y="251"/>
                </a:cubicBezTo>
                <a:cubicBezTo>
                  <a:pt x="566" y="366"/>
                  <a:pt x="566" y="366"/>
                  <a:pt x="566" y="366"/>
                </a:cubicBezTo>
                <a:cubicBezTo>
                  <a:pt x="513" y="366"/>
                  <a:pt x="513" y="366"/>
                  <a:pt x="513" y="366"/>
                </a:cubicBezTo>
                <a:cubicBezTo>
                  <a:pt x="516" y="83"/>
                  <a:pt x="516" y="83"/>
                  <a:pt x="516" y="83"/>
                </a:cubicBezTo>
                <a:cubicBezTo>
                  <a:pt x="605" y="83"/>
                  <a:pt x="605" y="83"/>
                  <a:pt x="605" y="83"/>
                </a:cubicBezTo>
                <a:cubicBezTo>
                  <a:pt x="674" y="83"/>
                  <a:pt x="702" y="120"/>
                  <a:pt x="703" y="165"/>
                </a:cubicBezTo>
                <a:cubicBezTo>
                  <a:pt x="702" y="200"/>
                  <a:pt x="680" y="226"/>
                  <a:pt x="647" y="237"/>
                </a:cubicBezTo>
                <a:close/>
                <a:moveTo>
                  <a:pt x="647" y="165"/>
                </a:moveTo>
                <a:cubicBezTo>
                  <a:pt x="647" y="139"/>
                  <a:pt x="625" y="125"/>
                  <a:pt x="600" y="125"/>
                </a:cubicBezTo>
                <a:cubicBezTo>
                  <a:pt x="569" y="125"/>
                  <a:pt x="569" y="125"/>
                  <a:pt x="569" y="125"/>
                </a:cubicBezTo>
                <a:cubicBezTo>
                  <a:pt x="569" y="209"/>
                  <a:pt x="569" y="209"/>
                  <a:pt x="569" y="209"/>
                </a:cubicBezTo>
                <a:cubicBezTo>
                  <a:pt x="600" y="209"/>
                  <a:pt x="600" y="209"/>
                  <a:pt x="600" y="209"/>
                </a:cubicBezTo>
                <a:cubicBezTo>
                  <a:pt x="616" y="209"/>
                  <a:pt x="647" y="202"/>
                  <a:pt x="647" y="1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9" name="Ahead of change (PHJU)"/>
          <p:cNvSpPr>
            <a:spLocks noGrp="1" noSelect="1" noChangeAspect="1"/>
          </p:cNvSpPr>
          <p:nvPr userDrawn="1">
            <p:ph type="body" idx="1000" hasCustomPrompt="1"/>
          </p:nvPr>
        </p:nvSpPr>
        <p:spPr bwMode="gray">
          <a:xfrm>
            <a:off x="463116" y="6418800"/>
            <a:ext cx="900000" cy="117288"/>
          </a:xfrm>
          <a:custGeom>
            <a:avLst/>
            <a:gdLst>
              <a:gd name="T0" fmla="*/ 2256 w 2302"/>
              <a:gd name="T1" fmla="*/ 152 h 301"/>
              <a:gd name="T2" fmla="*/ 2299 w 2302"/>
              <a:gd name="T3" fmla="*/ 177 h 301"/>
              <a:gd name="T4" fmla="*/ 2232 w 2302"/>
              <a:gd name="T5" fmla="*/ 234 h 301"/>
              <a:gd name="T6" fmla="*/ 2232 w 2302"/>
              <a:gd name="T7" fmla="*/ 199 h 301"/>
              <a:gd name="T8" fmla="*/ 2024 w 2302"/>
              <a:gd name="T9" fmla="*/ 164 h 301"/>
              <a:gd name="T10" fmla="*/ 2053 w 2302"/>
              <a:gd name="T11" fmla="*/ 197 h 301"/>
              <a:gd name="T12" fmla="*/ 2125 w 2302"/>
              <a:gd name="T13" fmla="*/ 97 h 301"/>
              <a:gd name="T14" fmla="*/ 2040 w 2302"/>
              <a:gd name="T15" fmla="*/ 94 h 301"/>
              <a:gd name="T16" fmla="*/ 2082 w 2302"/>
              <a:gd name="T17" fmla="*/ 213 h 301"/>
              <a:gd name="T18" fmla="*/ 2011 w 2302"/>
              <a:gd name="T19" fmla="*/ 245 h 301"/>
              <a:gd name="T20" fmla="*/ 1817 w 2302"/>
              <a:gd name="T21" fmla="*/ 231 h 301"/>
              <a:gd name="T22" fmla="*/ 1887 w 2302"/>
              <a:gd name="T23" fmla="*/ 133 h 301"/>
              <a:gd name="T24" fmla="*/ 1952 w 2302"/>
              <a:gd name="T25" fmla="*/ 231 h 301"/>
              <a:gd name="T26" fmla="*/ 1859 w 2302"/>
              <a:gd name="T27" fmla="*/ 119 h 301"/>
              <a:gd name="T28" fmla="*/ 1817 w 2302"/>
              <a:gd name="T29" fmla="*/ 231 h 301"/>
              <a:gd name="T30" fmla="*/ 1714 w 2302"/>
              <a:gd name="T31" fmla="*/ 132 h 301"/>
              <a:gd name="T32" fmla="*/ 1701 w 2302"/>
              <a:gd name="T33" fmla="*/ 234 h 301"/>
              <a:gd name="T34" fmla="*/ 1784 w 2302"/>
              <a:gd name="T35" fmla="*/ 231 h 301"/>
              <a:gd name="T36" fmla="*/ 1742 w 2302"/>
              <a:gd name="T37" fmla="*/ 117 h 301"/>
              <a:gd name="T38" fmla="*/ 1701 w 2302"/>
              <a:gd name="T39" fmla="*/ 234 h 301"/>
              <a:gd name="T40" fmla="*/ 1522 w 2302"/>
              <a:gd name="T41" fmla="*/ 159 h 301"/>
              <a:gd name="T42" fmla="*/ 1571 w 2302"/>
              <a:gd name="T43" fmla="*/ 231 h 301"/>
              <a:gd name="T44" fmla="*/ 1563 w 2302"/>
              <a:gd name="T45" fmla="*/ 94 h 301"/>
              <a:gd name="T46" fmla="*/ 1479 w 2302"/>
              <a:gd name="T47" fmla="*/ 4 h 301"/>
              <a:gd name="T48" fmla="*/ 1453 w 2302"/>
              <a:gd name="T49" fmla="*/ 210 h 301"/>
              <a:gd name="T50" fmla="*/ 1368 w 2302"/>
              <a:gd name="T51" fmla="*/ 164 h 301"/>
              <a:gd name="T52" fmla="*/ 1454 w 2302"/>
              <a:gd name="T53" fmla="*/ 121 h 301"/>
              <a:gd name="T54" fmla="*/ 1397 w 2302"/>
              <a:gd name="T55" fmla="*/ 234 h 301"/>
              <a:gd name="T56" fmla="*/ 1197 w 2302"/>
              <a:gd name="T57" fmla="*/ 132 h 301"/>
              <a:gd name="T58" fmla="*/ 1197 w 2302"/>
              <a:gd name="T59" fmla="*/ 97 h 301"/>
              <a:gd name="T60" fmla="*/ 1222 w 2302"/>
              <a:gd name="T61" fmla="*/ 45 h 301"/>
              <a:gd name="T62" fmla="*/ 1154 w 2302"/>
              <a:gd name="T63" fmla="*/ 52 h 301"/>
              <a:gd name="T64" fmla="*/ 1132 w 2302"/>
              <a:gd name="T65" fmla="*/ 132 h 301"/>
              <a:gd name="T66" fmla="*/ 1040 w 2302"/>
              <a:gd name="T67" fmla="*/ 198 h 301"/>
              <a:gd name="T68" fmla="*/ 1070 w 2302"/>
              <a:gd name="T69" fmla="*/ 164 h 301"/>
              <a:gd name="T70" fmla="*/ 1113 w 2302"/>
              <a:gd name="T71" fmla="*/ 164 h 301"/>
              <a:gd name="T72" fmla="*/ 1040 w 2302"/>
              <a:gd name="T73" fmla="*/ 234 h 301"/>
              <a:gd name="T74" fmla="*/ 796 w 2302"/>
              <a:gd name="T75" fmla="*/ 132 h 301"/>
              <a:gd name="T76" fmla="*/ 784 w 2302"/>
              <a:gd name="T77" fmla="*/ 234 h 301"/>
              <a:gd name="T78" fmla="*/ 867 w 2302"/>
              <a:gd name="T79" fmla="*/ 231 h 301"/>
              <a:gd name="T80" fmla="*/ 825 w 2302"/>
              <a:gd name="T81" fmla="*/ 116 h 301"/>
              <a:gd name="T82" fmla="*/ 784 w 2302"/>
              <a:gd name="T83" fmla="*/ 234 h 301"/>
              <a:gd name="T84" fmla="*/ 624 w 2302"/>
              <a:gd name="T85" fmla="*/ 132 h 301"/>
              <a:gd name="T86" fmla="*/ 611 w 2302"/>
              <a:gd name="T87" fmla="*/ 234 h 301"/>
              <a:gd name="T88" fmla="*/ 694 w 2302"/>
              <a:gd name="T89" fmla="*/ 231 h 301"/>
              <a:gd name="T90" fmla="*/ 652 w 2302"/>
              <a:gd name="T91" fmla="*/ 117 h 301"/>
              <a:gd name="T92" fmla="*/ 611 w 2302"/>
              <a:gd name="T93" fmla="*/ 234 h 301"/>
              <a:gd name="T94" fmla="*/ 484 w 2302"/>
              <a:gd name="T95" fmla="*/ 152 h 301"/>
              <a:gd name="T96" fmla="*/ 527 w 2302"/>
              <a:gd name="T97" fmla="*/ 177 h 301"/>
              <a:gd name="T98" fmla="*/ 460 w 2302"/>
              <a:gd name="T99" fmla="*/ 234 h 301"/>
              <a:gd name="T100" fmla="*/ 460 w 2302"/>
              <a:gd name="T101" fmla="*/ 199 h 301"/>
              <a:gd name="T102" fmla="*/ 262 w 2302"/>
              <a:gd name="T103" fmla="*/ 231 h 301"/>
              <a:gd name="T104" fmla="*/ 311 w 2302"/>
              <a:gd name="T105" fmla="*/ 156 h 301"/>
              <a:gd name="T106" fmla="*/ 354 w 2302"/>
              <a:gd name="T107" fmla="*/ 154 h 301"/>
              <a:gd name="T108" fmla="*/ 262 w 2302"/>
              <a:gd name="T109" fmla="*/ 4 h 301"/>
              <a:gd name="T110" fmla="*/ 68 w 2302"/>
              <a:gd name="T111" fmla="*/ 170 h 301"/>
              <a:gd name="T112" fmla="*/ 109 w 2302"/>
              <a:gd name="T113" fmla="*/ 133 h 301"/>
              <a:gd name="T114" fmla="*/ 0 w 2302"/>
              <a:gd name="T115" fmla="*/ 231 h 301"/>
              <a:gd name="T116" fmla="*/ 140 w 2302"/>
              <a:gd name="T117" fmla="*/ 207 h 301"/>
              <a:gd name="T118" fmla="*/ 98 w 2302"/>
              <a:gd name="T119" fmla="*/ 15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02" h="301">
                <a:moveTo>
                  <a:pt x="2196" y="152"/>
                </a:moveTo>
                <a:cubicBezTo>
                  <a:pt x="2200" y="136"/>
                  <a:pt x="2211" y="129"/>
                  <a:pt x="2228" y="129"/>
                </a:cubicBezTo>
                <a:cubicBezTo>
                  <a:pt x="2245" y="129"/>
                  <a:pt x="2254" y="138"/>
                  <a:pt x="2256" y="152"/>
                </a:cubicBezTo>
                <a:lnTo>
                  <a:pt x="2196" y="152"/>
                </a:lnTo>
                <a:close/>
                <a:moveTo>
                  <a:pt x="2197" y="177"/>
                </a:moveTo>
                <a:cubicBezTo>
                  <a:pt x="2299" y="177"/>
                  <a:pt x="2299" y="177"/>
                  <a:pt x="2299" y="177"/>
                </a:cubicBezTo>
                <a:cubicBezTo>
                  <a:pt x="2302" y="130"/>
                  <a:pt x="2276" y="94"/>
                  <a:pt x="2228" y="94"/>
                </a:cubicBezTo>
                <a:cubicBezTo>
                  <a:pt x="2186" y="94"/>
                  <a:pt x="2153" y="123"/>
                  <a:pt x="2153" y="164"/>
                </a:cubicBezTo>
                <a:cubicBezTo>
                  <a:pt x="2153" y="205"/>
                  <a:pt x="2184" y="234"/>
                  <a:pt x="2232" y="234"/>
                </a:cubicBezTo>
                <a:cubicBezTo>
                  <a:pt x="2260" y="234"/>
                  <a:pt x="2277" y="225"/>
                  <a:pt x="2290" y="214"/>
                </a:cubicBezTo>
                <a:cubicBezTo>
                  <a:pt x="2265" y="188"/>
                  <a:pt x="2265" y="188"/>
                  <a:pt x="2265" y="188"/>
                </a:cubicBezTo>
                <a:cubicBezTo>
                  <a:pt x="2259" y="193"/>
                  <a:pt x="2247" y="199"/>
                  <a:pt x="2232" y="199"/>
                </a:cubicBezTo>
                <a:cubicBezTo>
                  <a:pt x="2212" y="199"/>
                  <a:pt x="2201" y="191"/>
                  <a:pt x="2197" y="177"/>
                </a:cubicBezTo>
                <a:close/>
                <a:moveTo>
                  <a:pt x="2053" y="197"/>
                </a:moveTo>
                <a:cubicBezTo>
                  <a:pt x="2035" y="197"/>
                  <a:pt x="2024" y="185"/>
                  <a:pt x="2024" y="164"/>
                </a:cubicBezTo>
                <a:cubicBezTo>
                  <a:pt x="2024" y="144"/>
                  <a:pt x="2035" y="132"/>
                  <a:pt x="2053" y="132"/>
                </a:cubicBezTo>
                <a:cubicBezTo>
                  <a:pt x="2071" y="132"/>
                  <a:pt x="2083" y="144"/>
                  <a:pt x="2083" y="164"/>
                </a:cubicBezTo>
                <a:cubicBezTo>
                  <a:pt x="2083" y="185"/>
                  <a:pt x="2071" y="197"/>
                  <a:pt x="2053" y="197"/>
                </a:cubicBezTo>
                <a:close/>
                <a:moveTo>
                  <a:pt x="2052" y="301"/>
                </a:moveTo>
                <a:cubicBezTo>
                  <a:pt x="2091" y="301"/>
                  <a:pt x="2125" y="282"/>
                  <a:pt x="2125" y="231"/>
                </a:cubicBezTo>
                <a:cubicBezTo>
                  <a:pt x="2125" y="97"/>
                  <a:pt x="2125" y="97"/>
                  <a:pt x="2125" y="97"/>
                </a:cubicBezTo>
                <a:cubicBezTo>
                  <a:pt x="2082" y="97"/>
                  <a:pt x="2082" y="97"/>
                  <a:pt x="2082" y="97"/>
                </a:cubicBezTo>
                <a:cubicBezTo>
                  <a:pt x="2083" y="118"/>
                  <a:pt x="2083" y="118"/>
                  <a:pt x="2083" y="118"/>
                </a:cubicBezTo>
                <a:cubicBezTo>
                  <a:pt x="2075" y="104"/>
                  <a:pt x="2062" y="94"/>
                  <a:pt x="2040" y="94"/>
                </a:cubicBezTo>
                <a:cubicBezTo>
                  <a:pt x="2008" y="94"/>
                  <a:pt x="1980" y="122"/>
                  <a:pt x="1980" y="164"/>
                </a:cubicBezTo>
                <a:cubicBezTo>
                  <a:pt x="1980" y="205"/>
                  <a:pt x="2008" y="234"/>
                  <a:pt x="2041" y="234"/>
                </a:cubicBezTo>
                <a:cubicBezTo>
                  <a:pt x="2061" y="234"/>
                  <a:pt x="2075" y="225"/>
                  <a:pt x="2082" y="213"/>
                </a:cubicBezTo>
                <a:cubicBezTo>
                  <a:pt x="2082" y="229"/>
                  <a:pt x="2082" y="229"/>
                  <a:pt x="2082" y="229"/>
                </a:cubicBezTo>
                <a:cubicBezTo>
                  <a:pt x="2082" y="254"/>
                  <a:pt x="2070" y="265"/>
                  <a:pt x="2050" y="265"/>
                </a:cubicBezTo>
                <a:cubicBezTo>
                  <a:pt x="2031" y="265"/>
                  <a:pt x="2020" y="256"/>
                  <a:pt x="2011" y="245"/>
                </a:cubicBezTo>
                <a:cubicBezTo>
                  <a:pt x="1981" y="268"/>
                  <a:pt x="1981" y="268"/>
                  <a:pt x="1981" y="268"/>
                </a:cubicBezTo>
                <a:cubicBezTo>
                  <a:pt x="1996" y="288"/>
                  <a:pt x="2017" y="301"/>
                  <a:pt x="2052" y="301"/>
                </a:cubicBezTo>
                <a:close/>
                <a:moveTo>
                  <a:pt x="1817" y="231"/>
                </a:moveTo>
                <a:cubicBezTo>
                  <a:pt x="1860" y="231"/>
                  <a:pt x="1860" y="231"/>
                  <a:pt x="1860" y="231"/>
                </a:cubicBezTo>
                <a:cubicBezTo>
                  <a:pt x="1860" y="159"/>
                  <a:pt x="1860" y="159"/>
                  <a:pt x="1860" y="159"/>
                </a:cubicBezTo>
                <a:cubicBezTo>
                  <a:pt x="1860" y="142"/>
                  <a:pt x="1870" y="133"/>
                  <a:pt x="1887" y="133"/>
                </a:cubicBezTo>
                <a:cubicBezTo>
                  <a:pt x="1902" y="133"/>
                  <a:pt x="1909" y="141"/>
                  <a:pt x="1909" y="156"/>
                </a:cubicBezTo>
                <a:cubicBezTo>
                  <a:pt x="1909" y="231"/>
                  <a:pt x="1909" y="231"/>
                  <a:pt x="1909" y="231"/>
                </a:cubicBezTo>
                <a:cubicBezTo>
                  <a:pt x="1952" y="231"/>
                  <a:pt x="1952" y="231"/>
                  <a:pt x="1952" y="231"/>
                </a:cubicBezTo>
                <a:cubicBezTo>
                  <a:pt x="1952" y="154"/>
                  <a:pt x="1952" y="154"/>
                  <a:pt x="1952" y="154"/>
                </a:cubicBezTo>
                <a:cubicBezTo>
                  <a:pt x="1952" y="115"/>
                  <a:pt x="1931" y="94"/>
                  <a:pt x="1901" y="94"/>
                </a:cubicBezTo>
                <a:cubicBezTo>
                  <a:pt x="1883" y="94"/>
                  <a:pt x="1867" y="103"/>
                  <a:pt x="1859" y="119"/>
                </a:cubicBezTo>
                <a:cubicBezTo>
                  <a:pt x="1860" y="97"/>
                  <a:pt x="1860" y="97"/>
                  <a:pt x="1860" y="97"/>
                </a:cubicBezTo>
                <a:cubicBezTo>
                  <a:pt x="1817" y="97"/>
                  <a:pt x="1817" y="97"/>
                  <a:pt x="1817" y="97"/>
                </a:cubicBezTo>
                <a:lnTo>
                  <a:pt x="1817" y="231"/>
                </a:lnTo>
                <a:close/>
                <a:moveTo>
                  <a:pt x="1714" y="197"/>
                </a:moveTo>
                <a:cubicBezTo>
                  <a:pt x="1696" y="197"/>
                  <a:pt x="1686" y="184"/>
                  <a:pt x="1686" y="164"/>
                </a:cubicBezTo>
                <a:cubicBezTo>
                  <a:pt x="1686" y="144"/>
                  <a:pt x="1696" y="132"/>
                  <a:pt x="1714" y="132"/>
                </a:cubicBezTo>
                <a:cubicBezTo>
                  <a:pt x="1732" y="132"/>
                  <a:pt x="1742" y="144"/>
                  <a:pt x="1742" y="164"/>
                </a:cubicBezTo>
                <a:cubicBezTo>
                  <a:pt x="1742" y="184"/>
                  <a:pt x="1732" y="197"/>
                  <a:pt x="1714" y="197"/>
                </a:cubicBezTo>
                <a:close/>
                <a:moveTo>
                  <a:pt x="1701" y="234"/>
                </a:moveTo>
                <a:cubicBezTo>
                  <a:pt x="1721" y="234"/>
                  <a:pt x="1735" y="224"/>
                  <a:pt x="1742" y="211"/>
                </a:cubicBezTo>
                <a:cubicBezTo>
                  <a:pt x="1742" y="231"/>
                  <a:pt x="1742" y="231"/>
                  <a:pt x="1742" y="231"/>
                </a:cubicBezTo>
                <a:cubicBezTo>
                  <a:pt x="1784" y="231"/>
                  <a:pt x="1784" y="231"/>
                  <a:pt x="1784" y="231"/>
                </a:cubicBezTo>
                <a:cubicBezTo>
                  <a:pt x="1784" y="97"/>
                  <a:pt x="1784" y="97"/>
                  <a:pt x="1784" y="97"/>
                </a:cubicBezTo>
                <a:cubicBezTo>
                  <a:pt x="1742" y="97"/>
                  <a:pt x="1742" y="97"/>
                  <a:pt x="1742" y="97"/>
                </a:cubicBezTo>
                <a:cubicBezTo>
                  <a:pt x="1742" y="117"/>
                  <a:pt x="1742" y="117"/>
                  <a:pt x="1742" y="117"/>
                </a:cubicBezTo>
                <a:cubicBezTo>
                  <a:pt x="1735" y="103"/>
                  <a:pt x="1722" y="94"/>
                  <a:pt x="1701" y="94"/>
                </a:cubicBezTo>
                <a:cubicBezTo>
                  <a:pt x="1668" y="94"/>
                  <a:pt x="1642" y="123"/>
                  <a:pt x="1642" y="164"/>
                </a:cubicBezTo>
                <a:cubicBezTo>
                  <a:pt x="1642" y="205"/>
                  <a:pt x="1669" y="234"/>
                  <a:pt x="1701" y="234"/>
                </a:cubicBezTo>
                <a:close/>
                <a:moveTo>
                  <a:pt x="1479" y="231"/>
                </a:moveTo>
                <a:cubicBezTo>
                  <a:pt x="1522" y="231"/>
                  <a:pt x="1522" y="231"/>
                  <a:pt x="1522" y="231"/>
                </a:cubicBezTo>
                <a:cubicBezTo>
                  <a:pt x="1522" y="159"/>
                  <a:pt x="1522" y="159"/>
                  <a:pt x="1522" y="159"/>
                </a:cubicBezTo>
                <a:cubicBezTo>
                  <a:pt x="1522" y="142"/>
                  <a:pt x="1532" y="133"/>
                  <a:pt x="1549" y="133"/>
                </a:cubicBezTo>
                <a:cubicBezTo>
                  <a:pt x="1564" y="133"/>
                  <a:pt x="1571" y="141"/>
                  <a:pt x="1571" y="156"/>
                </a:cubicBezTo>
                <a:cubicBezTo>
                  <a:pt x="1571" y="231"/>
                  <a:pt x="1571" y="231"/>
                  <a:pt x="1571" y="231"/>
                </a:cubicBezTo>
                <a:cubicBezTo>
                  <a:pt x="1614" y="231"/>
                  <a:pt x="1614" y="231"/>
                  <a:pt x="1614" y="231"/>
                </a:cubicBezTo>
                <a:cubicBezTo>
                  <a:pt x="1614" y="154"/>
                  <a:pt x="1614" y="154"/>
                  <a:pt x="1614" y="154"/>
                </a:cubicBezTo>
                <a:cubicBezTo>
                  <a:pt x="1614" y="115"/>
                  <a:pt x="1592" y="94"/>
                  <a:pt x="1563" y="94"/>
                </a:cubicBezTo>
                <a:cubicBezTo>
                  <a:pt x="1545" y="94"/>
                  <a:pt x="1530" y="103"/>
                  <a:pt x="1522" y="118"/>
                </a:cubicBezTo>
                <a:cubicBezTo>
                  <a:pt x="1522" y="4"/>
                  <a:pt x="1522" y="4"/>
                  <a:pt x="1522" y="4"/>
                </a:cubicBezTo>
                <a:cubicBezTo>
                  <a:pt x="1479" y="4"/>
                  <a:pt x="1479" y="4"/>
                  <a:pt x="1479" y="4"/>
                </a:cubicBezTo>
                <a:lnTo>
                  <a:pt x="1479" y="231"/>
                </a:lnTo>
                <a:close/>
                <a:moveTo>
                  <a:pt x="1397" y="234"/>
                </a:moveTo>
                <a:cubicBezTo>
                  <a:pt x="1424" y="234"/>
                  <a:pt x="1440" y="224"/>
                  <a:pt x="1453" y="210"/>
                </a:cubicBezTo>
                <a:cubicBezTo>
                  <a:pt x="1425" y="184"/>
                  <a:pt x="1425" y="184"/>
                  <a:pt x="1425" y="184"/>
                </a:cubicBezTo>
                <a:cubicBezTo>
                  <a:pt x="1418" y="191"/>
                  <a:pt x="1411" y="197"/>
                  <a:pt x="1397" y="197"/>
                </a:cubicBezTo>
                <a:cubicBezTo>
                  <a:pt x="1378" y="197"/>
                  <a:pt x="1368" y="183"/>
                  <a:pt x="1368" y="164"/>
                </a:cubicBezTo>
                <a:cubicBezTo>
                  <a:pt x="1368" y="145"/>
                  <a:pt x="1378" y="131"/>
                  <a:pt x="1397" y="131"/>
                </a:cubicBezTo>
                <a:cubicBezTo>
                  <a:pt x="1408" y="131"/>
                  <a:pt x="1419" y="137"/>
                  <a:pt x="1424" y="145"/>
                </a:cubicBezTo>
                <a:cubicBezTo>
                  <a:pt x="1454" y="121"/>
                  <a:pt x="1454" y="121"/>
                  <a:pt x="1454" y="121"/>
                </a:cubicBezTo>
                <a:cubicBezTo>
                  <a:pt x="1440" y="104"/>
                  <a:pt x="1424" y="94"/>
                  <a:pt x="1397" y="94"/>
                </a:cubicBezTo>
                <a:cubicBezTo>
                  <a:pt x="1356" y="94"/>
                  <a:pt x="1324" y="123"/>
                  <a:pt x="1324" y="164"/>
                </a:cubicBezTo>
                <a:cubicBezTo>
                  <a:pt x="1324" y="205"/>
                  <a:pt x="1356" y="234"/>
                  <a:pt x="1397" y="234"/>
                </a:cubicBezTo>
                <a:close/>
                <a:moveTo>
                  <a:pt x="1154" y="231"/>
                </a:moveTo>
                <a:cubicBezTo>
                  <a:pt x="1197" y="231"/>
                  <a:pt x="1197" y="231"/>
                  <a:pt x="1197" y="231"/>
                </a:cubicBezTo>
                <a:cubicBezTo>
                  <a:pt x="1197" y="132"/>
                  <a:pt x="1197" y="132"/>
                  <a:pt x="1197" y="132"/>
                </a:cubicBezTo>
                <a:cubicBezTo>
                  <a:pt x="1233" y="132"/>
                  <a:pt x="1233" y="132"/>
                  <a:pt x="1233" y="132"/>
                </a:cubicBezTo>
                <a:cubicBezTo>
                  <a:pt x="1233" y="97"/>
                  <a:pt x="1233" y="97"/>
                  <a:pt x="1233" y="97"/>
                </a:cubicBezTo>
                <a:cubicBezTo>
                  <a:pt x="1197" y="97"/>
                  <a:pt x="1197" y="97"/>
                  <a:pt x="1197" y="97"/>
                </a:cubicBezTo>
                <a:cubicBezTo>
                  <a:pt x="1197" y="51"/>
                  <a:pt x="1197" y="51"/>
                  <a:pt x="1197" y="51"/>
                </a:cubicBezTo>
                <a:cubicBezTo>
                  <a:pt x="1197" y="41"/>
                  <a:pt x="1202" y="38"/>
                  <a:pt x="1208" y="38"/>
                </a:cubicBezTo>
                <a:cubicBezTo>
                  <a:pt x="1215" y="38"/>
                  <a:pt x="1219" y="41"/>
                  <a:pt x="1222" y="45"/>
                </a:cubicBezTo>
                <a:cubicBezTo>
                  <a:pt x="1245" y="17"/>
                  <a:pt x="1245" y="17"/>
                  <a:pt x="1245" y="17"/>
                </a:cubicBezTo>
                <a:cubicBezTo>
                  <a:pt x="1235" y="5"/>
                  <a:pt x="1223" y="0"/>
                  <a:pt x="1204" y="0"/>
                </a:cubicBezTo>
                <a:cubicBezTo>
                  <a:pt x="1171" y="0"/>
                  <a:pt x="1154" y="17"/>
                  <a:pt x="1154" y="52"/>
                </a:cubicBezTo>
                <a:cubicBezTo>
                  <a:pt x="1154" y="97"/>
                  <a:pt x="1154" y="97"/>
                  <a:pt x="1154" y="97"/>
                </a:cubicBezTo>
                <a:cubicBezTo>
                  <a:pt x="1132" y="97"/>
                  <a:pt x="1132" y="97"/>
                  <a:pt x="1132" y="97"/>
                </a:cubicBezTo>
                <a:cubicBezTo>
                  <a:pt x="1132" y="132"/>
                  <a:pt x="1132" y="132"/>
                  <a:pt x="1132" y="132"/>
                </a:cubicBezTo>
                <a:cubicBezTo>
                  <a:pt x="1154" y="132"/>
                  <a:pt x="1154" y="132"/>
                  <a:pt x="1154" y="132"/>
                </a:cubicBezTo>
                <a:lnTo>
                  <a:pt x="1154" y="231"/>
                </a:lnTo>
                <a:close/>
                <a:moveTo>
                  <a:pt x="1040" y="198"/>
                </a:moveTo>
                <a:cubicBezTo>
                  <a:pt x="1021" y="198"/>
                  <a:pt x="1009" y="184"/>
                  <a:pt x="1009" y="164"/>
                </a:cubicBezTo>
                <a:cubicBezTo>
                  <a:pt x="1009" y="144"/>
                  <a:pt x="1021" y="131"/>
                  <a:pt x="1040" y="131"/>
                </a:cubicBezTo>
                <a:cubicBezTo>
                  <a:pt x="1059" y="131"/>
                  <a:pt x="1070" y="144"/>
                  <a:pt x="1070" y="164"/>
                </a:cubicBezTo>
                <a:cubicBezTo>
                  <a:pt x="1070" y="184"/>
                  <a:pt x="1059" y="198"/>
                  <a:pt x="1040" y="198"/>
                </a:cubicBezTo>
                <a:close/>
                <a:moveTo>
                  <a:pt x="1040" y="234"/>
                </a:moveTo>
                <a:cubicBezTo>
                  <a:pt x="1081" y="234"/>
                  <a:pt x="1113" y="205"/>
                  <a:pt x="1113" y="164"/>
                </a:cubicBezTo>
                <a:cubicBezTo>
                  <a:pt x="1113" y="123"/>
                  <a:pt x="1081" y="94"/>
                  <a:pt x="1040" y="94"/>
                </a:cubicBezTo>
                <a:cubicBezTo>
                  <a:pt x="998" y="94"/>
                  <a:pt x="966" y="123"/>
                  <a:pt x="966" y="164"/>
                </a:cubicBezTo>
                <a:cubicBezTo>
                  <a:pt x="966" y="205"/>
                  <a:pt x="998" y="234"/>
                  <a:pt x="1040" y="234"/>
                </a:cubicBezTo>
                <a:close/>
                <a:moveTo>
                  <a:pt x="796" y="197"/>
                </a:moveTo>
                <a:cubicBezTo>
                  <a:pt x="778" y="197"/>
                  <a:pt x="767" y="185"/>
                  <a:pt x="767" y="164"/>
                </a:cubicBezTo>
                <a:cubicBezTo>
                  <a:pt x="767" y="144"/>
                  <a:pt x="778" y="132"/>
                  <a:pt x="796" y="132"/>
                </a:cubicBezTo>
                <a:cubicBezTo>
                  <a:pt x="814" y="132"/>
                  <a:pt x="826" y="144"/>
                  <a:pt x="826" y="164"/>
                </a:cubicBezTo>
                <a:cubicBezTo>
                  <a:pt x="826" y="185"/>
                  <a:pt x="814" y="197"/>
                  <a:pt x="796" y="197"/>
                </a:cubicBezTo>
                <a:close/>
                <a:moveTo>
                  <a:pt x="784" y="234"/>
                </a:moveTo>
                <a:cubicBezTo>
                  <a:pt x="804" y="234"/>
                  <a:pt x="818" y="226"/>
                  <a:pt x="826" y="212"/>
                </a:cubicBezTo>
                <a:cubicBezTo>
                  <a:pt x="825" y="231"/>
                  <a:pt x="825" y="231"/>
                  <a:pt x="825" y="231"/>
                </a:cubicBezTo>
                <a:cubicBezTo>
                  <a:pt x="867" y="231"/>
                  <a:pt x="867" y="231"/>
                  <a:pt x="867" y="231"/>
                </a:cubicBezTo>
                <a:cubicBezTo>
                  <a:pt x="867" y="4"/>
                  <a:pt x="867" y="4"/>
                  <a:pt x="867" y="4"/>
                </a:cubicBezTo>
                <a:cubicBezTo>
                  <a:pt x="825" y="4"/>
                  <a:pt x="825" y="4"/>
                  <a:pt x="825" y="4"/>
                </a:cubicBezTo>
                <a:cubicBezTo>
                  <a:pt x="825" y="116"/>
                  <a:pt x="825" y="116"/>
                  <a:pt x="825" y="116"/>
                </a:cubicBezTo>
                <a:cubicBezTo>
                  <a:pt x="816" y="103"/>
                  <a:pt x="804" y="94"/>
                  <a:pt x="783" y="94"/>
                </a:cubicBezTo>
                <a:cubicBezTo>
                  <a:pt x="751" y="94"/>
                  <a:pt x="723" y="122"/>
                  <a:pt x="723" y="164"/>
                </a:cubicBezTo>
                <a:cubicBezTo>
                  <a:pt x="723" y="205"/>
                  <a:pt x="751" y="234"/>
                  <a:pt x="784" y="234"/>
                </a:cubicBezTo>
                <a:close/>
                <a:moveTo>
                  <a:pt x="624" y="197"/>
                </a:moveTo>
                <a:cubicBezTo>
                  <a:pt x="606" y="197"/>
                  <a:pt x="596" y="184"/>
                  <a:pt x="596" y="164"/>
                </a:cubicBezTo>
                <a:cubicBezTo>
                  <a:pt x="596" y="144"/>
                  <a:pt x="606" y="132"/>
                  <a:pt x="624" y="132"/>
                </a:cubicBezTo>
                <a:cubicBezTo>
                  <a:pt x="642" y="132"/>
                  <a:pt x="652" y="144"/>
                  <a:pt x="652" y="164"/>
                </a:cubicBezTo>
                <a:cubicBezTo>
                  <a:pt x="652" y="184"/>
                  <a:pt x="642" y="197"/>
                  <a:pt x="624" y="197"/>
                </a:cubicBezTo>
                <a:close/>
                <a:moveTo>
                  <a:pt x="611" y="234"/>
                </a:moveTo>
                <a:cubicBezTo>
                  <a:pt x="631" y="234"/>
                  <a:pt x="645" y="224"/>
                  <a:pt x="652" y="211"/>
                </a:cubicBezTo>
                <a:cubicBezTo>
                  <a:pt x="652" y="231"/>
                  <a:pt x="652" y="231"/>
                  <a:pt x="652" y="231"/>
                </a:cubicBezTo>
                <a:cubicBezTo>
                  <a:pt x="694" y="231"/>
                  <a:pt x="694" y="231"/>
                  <a:pt x="694" y="231"/>
                </a:cubicBezTo>
                <a:cubicBezTo>
                  <a:pt x="694" y="97"/>
                  <a:pt x="694" y="97"/>
                  <a:pt x="694" y="97"/>
                </a:cubicBezTo>
                <a:cubicBezTo>
                  <a:pt x="652" y="97"/>
                  <a:pt x="652" y="97"/>
                  <a:pt x="652" y="97"/>
                </a:cubicBezTo>
                <a:cubicBezTo>
                  <a:pt x="652" y="117"/>
                  <a:pt x="652" y="117"/>
                  <a:pt x="652" y="117"/>
                </a:cubicBezTo>
                <a:cubicBezTo>
                  <a:pt x="645" y="103"/>
                  <a:pt x="631" y="94"/>
                  <a:pt x="611" y="94"/>
                </a:cubicBezTo>
                <a:cubicBezTo>
                  <a:pt x="578" y="94"/>
                  <a:pt x="551" y="123"/>
                  <a:pt x="551" y="164"/>
                </a:cubicBezTo>
                <a:cubicBezTo>
                  <a:pt x="551" y="205"/>
                  <a:pt x="579" y="234"/>
                  <a:pt x="611" y="234"/>
                </a:cubicBezTo>
                <a:close/>
                <a:moveTo>
                  <a:pt x="424" y="152"/>
                </a:moveTo>
                <a:cubicBezTo>
                  <a:pt x="428" y="136"/>
                  <a:pt x="439" y="129"/>
                  <a:pt x="456" y="129"/>
                </a:cubicBezTo>
                <a:cubicBezTo>
                  <a:pt x="473" y="129"/>
                  <a:pt x="482" y="138"/>
                  <a:pt x="484" y="152"/>
                </a:cubicBezTo>
                <a:lnTo>
                  <a:pt x="424" y="152"/>
                </a:lnTo>
                <a:close/>
                <a:moveTo>
                  <a:pt x="425" y="177"/>
                </a:moveTo>
                <a:cubicBezTo>
                  <a:pt x="527" y="177"/>
                  <a:pt x="527" y="177"/>
                  <a:pt x="527" y="177"/>
                </a:cubicBezTo>
                <a:cubicBezTo>
                  <a:pt x="530" y="130"/>
                  <a:pt x="504" y="94"/>
                  <a:pt x="456" y="94"/>
                </a:cubicBezTo>
                <a:cubicBezTo>
                  <a:pt x="414" y="94"/>
                  <a:pt x="382" y="123"/>
                  <a:pt x="382" y="164"/>
                </a:cubicBezTo>
                <a:cubicBezTo>
                  <a:pt x="382" y="205"/>
                  <a:pt x="413" y="234"/>
                  <a:pt x="460" y="234"/>
                </a:cubicBezTo>
                <a:cubicBezTo>
                  <a:pt x="488" y="234"/>
                  <a:pt x="505" y="225"/>
                  <a:pt x="518" y="214"/>
                </a:cubicBezTo>
                <a:cubicBezTo>
                  <a:pt x="493" y="188"/>
                  <a:pt x="493" y="188"/>
                  <a:pt x="493" y="188"/>
                </a:cubicBezTo>
                <a:cubicBezTo>
                  <a:pt x="487" y="193"/>
                  <a:pt x="475" y="199"/>
                  <a:pt x="460" y="199"/>
                </a:cubicBezTo>
                <a:cubicBezTo>
                  <a:pt x="441" y="199"/>
                  <a:pt x="429" y="191"/>
                  <a:pt x="425" y="177"/>
                </a:cubicBezTo>
                <a:close/>
                <a:moveTo>
                  <a:pt x="219" y="231"/>
                </a:moveTo>
                <a:cubicBezTo>
                  <a:pt x="262" y="231"/>
                  <a:pt x="262" y="231"/>
                  <a:pt x="262" y="231"/>
                </a:cubicBezTo>
                <a:cubicBezTo>
                  <a:pt x="262" y="159"/>
                  <a:pt x="262" y="159"/>
                  <a:pt x="262" y="159"/>
                </a:cubicBezTo>
                <a:cubicBezTo>
                  <a:pt x="262" y="142"/>
                  <a:pt x="272" y="133"/>
                  <a:pt x="289" y="133"/>
                </a:cubicBezTo>
                <a:cubicBezTo>
                  <a:pt x="304" y="133"/>
                  <a:pt x="311" y="141"/>
                  <a:pt x="311" y="156"/>
                </a:cubicBezTo>
                <a:cubicBezTo>
                  <a:pt x="311" y="231"/>
                  <a:pt x="311" y="231"/>
                  <a:pt x="311" y="231"/>
                </a:cubicBezTo>
                <a:cubicBezTo>
                  <a:pt x="354" y="231"/>
                  <a:pt x="354" y="231"/>
                  <a:pt x="354" y="231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4" y="115"/>
                  <a:pt x="333" y="94"/>
                  <a:pt x="304" y="94"/>
                </a:cubicBezTo>
                <a:cubicBezTo>
                  <a:pt x="285" y="94"/>
                  <a:pt x="270" y="103"/>
                  <a:pt x="262" y="118"/>
                </a:cubicBezTo>
                <a:cubicBezTo>
                  <a:pt x="262" y="4"/>
                  <a:pt x="262" y="4"/>
                  <a:pt x="262" y="4"/>
                </a:cubicBezTo>
                <a:cubicBezTo>
                  <a:pt x="219" y="4"/>
                  <a:pt x="219" y="4"/>
                  <a:pt x="219" y="4"/>
                </a:cubicBezTo>
                <a:lnTo>
                  <a:pt x="219" y="231"/>
                </a:lnTo>
                <a:close/>
                <a:moveTo>
                  <a:pt x="68" y="170"/>
                </a:moveTo>
                <a:cubicBezTo>
                  <a:pt x="83" y="133"/>
                  <a:pt x="83" y="133"/>
                  <a:pt x="83" y="133"/>
                </a:cubicBezTo>
                <a:cubicBezTo>
                  <a:pt x="89" y="118"/>
                  <a:pt x="96" y="94"/>
                  <a:pt x="96" y="94"/>
                </a:cubicBezTo>
                <a:cubicBezTo>
                  <a:pt x="96" y="94"/>
                  <a:pt x="102" y="118"/>
                  <a:pt x="109" y="133"/>
                </a:cubicBezTo>
                <a:cubicBezTo>
                  <a:pt x="124" y="170"/>
                  <a:pt x="124" y="170"/>
                  <a:pt x="124" y="170"/>
                </a:cubicBezTo>
                <a:lnTo>
                  <a:pt x="68" y="170"/>
                </a:lnTo>
                <a:close/>
                <a:moveTo>
                  <a:pt x="0" y="231"/>
                </a:moveTo>
                <a:cubicBezTo>
                  <a:pt x="43" y="231"/>
                  <a:pt x="43" y="231"/>
                  <a:pt x="43" y="231"/>
                </a:cubicBezTo>
                <a:cubicBezTo>
                  <a:pt x="53" y="207"/>
                  <a:pt x="53" y="207"/>
                  <a:pt x="53" y="207"/>
                </a:cubicBezTo>
                <a:cubicBezTo>
                  <a:pt x="140" y="207"/>
                  <a:pt x="140" y="207"/>
                  <a:pt x="140" y="207"/>
                </a:cubicBezTo>
                <a:cubicBezTo>
                  <a:pt x="150" y="231"/>
                  <a:pt x="150" y="231"/>
                  <a:pt x="150" y="231"/>
                </a:cubicBezTo>
                <a:cubicBezTo>
                  <a:pt x="196" y="231"/>
                  <a:pt x="196" y="231"/>
                  <a:pt x="196" y="231"/>
                </a:cubicBezTo>
                <a:cubicBezTo>
                  <a:pt x="98" y="15"/>
                  <a:pt x="98" y="15"/>
                  <a:pt x="98" y="15"/>
                </a:cubicBezTo>
                <a:cubicBezTo>
                  <a:pt x="94" y="15"/>
                  <a:pt x="94" y="15"/>
                  <a:pt x="94" y="15"/>
                </a:cubicBezTo>
                <a:lnTo>
                  <a:pt x="0" y="231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6" name="Subtitel"/>
          <p:cNvSpPr>
            <a:spLocks noGrp="1" noSelect="1"/>
          </p:cNvSpPr>
          <p:nvPr>
            <p:ph type="body" sz="quarter" idx="13" hasCustomPrompt="1"/>
          </p:nvPr>
        </p:nvSpPr>
        <p:spPr bwMode="gray">
          <a:xfrm>
            <a:off x="648072" y="2455675"/>
            <a:ext cx="6552000" cy="937321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9pPr>
          </a:lstStyle>
          <a:p>
            <a:pPr lvl="0"/>
            <a:r>
              <a:rPr lang="nl-NL"/>
              <a:t>[SUBTITEL MET EEN TEKST]</a:t>
            </a:r>
          </a:p>
        </p:txBody>
      </p:sp>
      <p:sp>
        <p:nvSpPr>
          <p:cNvPr id="2" name="***Titel 1"/>
          <p:cNvSpPr>
            <a:spLocks noGrp="1" noSelect="1"/>
          </p:cNvSpPr>
          <p:nvPr>
            <p:ph type="title" hasCustomPrompt="1"/>
          </p:nvPr>
        </p:nvSpPr>
        <p:spPr bwMode="gray">
          <a:xfrm>
            <a:off x="648000" y="592224"/>
            <a:ext cx="6552000" cy="1720651"/>
          </a:xfrm>
        </p:spPr>
        <p:txBody>
          <a:bodyPr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nl-NL" noProof="1"/>
              <a:t>[titel]</a:t>
            </a:r>
          </a:p>
        </p:txBody>
      </p:sp>
      <p:sp>
        <p:nvSpPr>
          <p:cNvPr id="15" name="Text Placeholder 14 (PHJU)">
            <a:extLst>
              <a:ext uri="{FF2B5EF4-FFF2-40B4-BE49-F238E27FC236}">
                <a16:creationId xmlns:a16="http://schemas.microsoft.com/office/drawing/2014/main" id="{85E843CE-3CDF-4732-B2A7-BF73725A0638}"/>
              </a:ext>
            </a:extLst>
          </p:cNvPr>
          <p:cNvSpPr>
            <a:spLocks noGrp="1" noSelect="1" noChangeAspect="1"/>
          </p:cNvSpPr>
          <p:nvPr userDrawn="1">
            <p:ph type="body" idx="1003" hasCustomPrompt="1"/>
          </p:nvPr>
        </p:nvSpPr>
        <p:spPr bwMode="auto">
          <a:xfrm>
            <a:off x="3683732" y="-3807804"/>
            <a:ext cx="13073469" cy="13074778"/>
          </a:xfrm>
          <a:custGeom>
            <a:avLst/>
            <a:gdLst>
              <a:gd name="connsiteX0" fmla="*/ 7853876 w 15827376"/>
              <a:gd name="connsiteY0" fmla="*/ 7741014 h 15828962"/>
              <a:gd name="connsiteX1" fmla="*/ 7854707 w 15827376"/>
              <a:gd name="connsiteY1" fmla="*/ 7743264 h 15828962"/>
              <a:gd name="connsiteX2" fmla="*/ 7854950 w 15827376"/>
              <a:gd name="connsiteY2" fmla="*/ 7743925 h 15828962"/>
              <a:gd name="connsiteX3" fmla="*/ 7744228 w 15827376"/>
              <a:gd name="connsiteY3" fmla="*/ 7443749 h 15828962"/>
              <a:gd name="connsiteX4" fmla="*/ 7764281 w 15827376"/>
              <a:gd name="connsiteY4" fmla="*/ 7498113 h 15828962"/>
              <a:gd name="connsiteX5" fmla="*/ 7853876 w 15827376"/>
              <a:gd name="connsiteY5" fmla="*/ 7741014 h 15828962"/>
              <a:gd name="connsiteX6" fmla="*/ 7853001 w 15827376"/>
              <a:gd name="connsiteY6" fmla="*/ 7738641 h 15828962"/>
              <a:gd name="connsiteX7" fmla="*/ 7752159 w 15827376"/>
              <a:gd name="connsiteY7" fmla="*/ 7465251 h 15828962"/>
              <a:gd name="connsiteX8" fmla="*/ 7556175 w 15827376"/>
              <a:gd name="connsiteY8" fmla="*/ 6933923 h 15828962"/>
              <a:gd name="connsiteX9" fmla="*/ 7572891 w 15827376"/>
              <a:gd name="connsiteY9" fmla="*/ 6979242 h 15828962"/>
              <a:gd name="connsiteX10" fmla="*/ 7730200 w 15827376"/>
              <a:gd name="connsiteY10" fmla="*/ 7405717 h 15828962"/>
              <a:gd name="connsiteX11" fmla="*/ 7744228 w 15827376"/>
              <a:gd name="connsiteY11" fmla="*/ 7443749 h 15828962"/>
              <a:gd name="connsiteX12" fmla="*/ 7679276 w 15827376"/>
              <a:gd name="connsiteY12" fmla="*/ 7267660 h 15828962"/>
              <a:gd name="connsiteX13" fmla="*/ 7599754 w 15827376"/>
              <a:gd name="connsiteY13" fmla="*/ 7052069 h 15828962"/>
              <a:gd name="connsiteX14" fmla="*/ 7505457 w 15827376"/>
              <a:gd name="connsiteY14" fmla="*/ 6796424 h 15828962"/>
              <a:gd name="connsiteX15" fmla="*/ 7525531 w 15827376"/>
              <a:gd name="connsiteY15" fmla="*/ 6850845 h 15828962"/>
              <a:gd name="connsiteX16" fmla="*/ 7556175 w 15827376"/>
              <a:gd name="connsiteY16" fmla="*/ 6933923 h 15828962"/>
              <a:gd name="connsiteX17" fmla="*/ 7530648 w 15827376"/>
              <a:gd name="connsiteY17" fmla="*/ 6864717 h 15828962"/>
              <a:gd name="connsiteX18" fmla="*/ 7452056 w 15827376"/>
              <a:gd name="connsiteY18" fmla="*/ 6651649 h 15828962"/>
              <a:gd name="connsiteX19" fmla="*/ 7484384 w 15827376"/>
              <a:gd name="connsiteY19" fmla="*/ 6739293 h 15828962"/>
              <a:gd name="connsiteX20" fmla="*/ 7505457 w 15827376"/>
              <a:gd name="connsiteY20" fmla="*/ 6796424 h 15828962"/>
              <a:gd name="connsiteX21" fmla="*/ 7456425 w 15827376"/>
              <a:gd name="connsiteY21" fmla="*/ 6663493 h 15828962"/>
              <a:gd name="connsiteX22" fmla="*/ 7259841 w 15827376"/>
              <a:gd name="connsiteY22" fmla="*/ 6130540 h 15828962"/>
              <a:gd name="connsiteX23" fmla="*/ 7277979 w 15827376"/>
              <a:gd name="connsiteY23" fmla="*/ 6179714 h 15828962"/>
              <a:gd name="connsiteX24" fmla="*/ 7392253 w 15827376"/>
              <a:gd name="connsiteY24" fmla="*/ 6489518 h 15828962"/>
              <a:gd name="connsiteX25" fmla="*/ 7452056 w 15827376"/>
              <a:gd name="connsiteY25" fmla="*/ 6651649 h 15828962"/>
              <a:gd name="connsiteX26" fmla="*/ 7433917 w 15827376"/>
              <a:gd name="connsiteY26" fmla="*/ 6602474 h 15828962"/>
              <a:gd name="connsiteX27" fmla="*/ 7319644 w 15827376"/>
              <a:gd name="connsiteY27" fmla="*/ 6292671 h 15828962"/>
              <a:gd name="connsiteX28" fmla="*/ 7206439 w 15827376"/>
              <a:gd name="connsiteY28" fmla="*/ 5985765 h 15828962"/>
              <a:gd name="connsiteX29" fmla="*/ 7255472 w 15827376"/>
              <a:gd name="connsiteY29" fmla="*/ 6118695 h 15828962"/>
              <a:gd name="connsiteX30" fmla="*/ 7259841 w 15827376"/>
              <a:gd name="connsiteY30" fmla="*/ 6130540 h 15828962"/>
              <a:gd name="connsiteX31" fmla="*/ 7227512 w 15827376"/>
              <a:gd name="connsiteY31" fmla="*/ 6042896 h 15828962"/>
              <a:gd name="connsiteX32" fmla="*/ 7155722 w 15827376"/>
              <a:gd name="connsiteY32" fmla="*/ 5848265 h 15828962"/>
              <a:gd name="connsiteX33" fmla="*/ 7181249 w 15827376"/>
              <a:gd name="connsiteY33" fmla="*/ 5917471 h 15828962"/>
              <a:gd name="connsiteX34" fmla="*/ 7206439 w 15827376"/>
              <a:gd name="connsiteY34" fmla="*/ 5985765 h 15828962"/>
              <a:gd name="connsiteX35" fmla="*/ 7186365 w 15827376"/>
              <a:gd name="connsiteY35" fmla="*/ 5931343 h 15828962"/>
              <a:gd name="connsiteX36" fmla="*/ 6967668 w 15827376"/>
              <a:gd name="connsiteY36" fmla="*/ 5338440 h 15828962"/>
              <a:gd name="connsiteX37" fmla="*/ 7032620 w 15827376"/>
              <a:gd name="connsiteY37" fmla="*/ 5514529 h 15828962"/>
              <a:gd name="connsiteX38" fmla="*/ 7112143 w 15827376"/>
              <a:gd name="connsiteY38" fmla="*/ 5730120 h 15828962"/>
              <a:gd name="connsiteX39" fmla="*/ 7155722 w 15827376"/>
              <a:gd name="connsiteY39" fmla="*/ 5848265 h 15828962"/>
              <a:gd name="connsiteX40" fmla="*/ 7139005 w 15827376"/>
              <a:gd name="connsiteY40" fmla="*/ 5802947 h 15828962"/>
              <a:gd name="connsiteX41" fmla="*/ 6981697 w 15827376"/>
              <a:gd name="connsiteY41" fmla="*/ 5376471 h 15828962"/>
              <a:gd name="connsiteX42" fmla="*/ 6858020 w 15827376"/>
              <a:gd name="connsiteY42" fmla="*/ 5041175 h 15828962"/>
              <a:gd name="connsiteX43" fmla="*/ 6858895 w 15827376"/>
              <a:gd name="connsiteY43" fmla="*/ 5043548 h 15828962"/>
              <a:gd name="connsiteX44" fmla="*/ 6959737 w 15827376"/>
              <a:gd name="connsiteY44" fmla="*/ 5316938 h 15828962"/>
              <a:gd name="connsiteX45" fmla="*/ 6967668 w 15827376"/>
              <a:gd name="connsiteY45" fmla="*/ 5338440 h 15828962"/>
              <a:gd name="connsiteX46" fmla="*/ 6947616 w 15827376"/>
              <a:gd name="connsiteY46" fmla="*/ 5284075 h 15828962"/>
              <a:gd name="connsiteX47" fmla="*/ 6856946 w 15827376"/>
              <a:gd name="connsiteY47" fmla="*/ 5038264 h 15828962"/>
              <a:gd name="connsiteX48" fmla="*/ 6858020 w 15827376"/>
              <a:gd name="connsiteY48" fmla="*/ 5041175 h 15828962"/>
              <a:gd name="connsiteX49" fmla="*/ 6857190 w 15827376"/>
              <a:gd name="connsiteY49" fmla="*/ 5038924 h 15828962"/>
              <a:gd name="connsiteX50" fmla="*/ 6856946 w 15827376"/>
              <a:gd name="connsiteY50" fmla="*/ 5038264 h 15828962"/>
              <a:gd name="connsiteX51" fmla="*/ 6857697 w 15827376"/>
              <a:gd name="connsiteY51" fmla="*/ 5037137 h 15828962"/>
              <a:gd name="connsiteX52" fmla="*/ 3956051 w 15827376"/>
              <a:gd name="connsiteY52" fmla="*/ 6080433 h 15828962"/>
              <a:gd name="connsiteX53" fmla="*/ 5012253 w 15827376"/>
              <a:gd name="connsiteY53" fmla="*/ 8947150 h 15828962"/>
              <a:gd name="connsiteX54" fmla="*/ 7673972 w 15827376"/>
              <a:gd name="connsiteY54" fmla="*/ 7990201 h 15828962"/>
              <a:gd name="connsiteX55" fmla="*/ 7740431 w 15827376"/>
              <a:gd name="connsiteY55" fmla="*/ 7966174 h 15828962"/>
              <a:gd name="connsiteX56" fmla="*/ 7749818 w 15827376"/>
              <a:gd name="connsiteY56" fmla="*/ 7838531 h 15828962"/>
              <a:gd name="connsiteX57" fmla="*/ 7852322 w 15827376"/>
              <a:gd name="connsiteY57" fmla="*/ 7745051 h 15828962"/>
              <a:gd name="connsiteX58" fmla="*/ 7854950 w 15827376"/>
              <a:gd name="connsiteY58" fmla="*/ 7743925 h 15828962"/>
              <a:gd name="connsiteX59" fmla="*/ 6857697 w 15827376"/>
              <a:gd name="connsiteY59" fmla="*/ 5037137 h 15828962"/>
              <a:gd name="connsiteX60" fmla="*/ 11604625 w 15827376"/>
              <a:gd name="connsiteY60" fmla="*/ 0 h 15828962"/>
              <a:gd name="connsiteX61" fmla="*/ 12660312 w 15827376"/>
              <a:gd name="connsiteY61" fmla="*/ 2901949 h 15828962"/>
              <a:gd name="connsiteX62" fmla="*/ 13716000 w 15827376"/>
              <a:gd name="connsiteY62" fmla="*/ 5802312 h 15828962"/>
              <a:gd name="connsiteX63" fmla="*/ 14771688 w 15827376"/>
              <a:gd name="connsiteY63" fmla="*/ 8704262 h 15828962"/>
              <a:gd name="connsiteX64" fmla="*/ 15827376 w 15827376"/>
              <a:gd name="connsiteY64" fmla="*/ 11604624 h 15828962"/>
              <a:gd name="connsiteX65" fmla="*/ 12927012 w 15827376"/>
              <a:gd name="connsiteY65" fmla="*/ 12660312 h 15828962"/>
              <a:gd name="connsiteX66" fmla="*/ 10025062 w 15827376"/>
              <a:gd name="connsiteY66" fmla="*/ 13715999 h 15828962"/>
              <a:gd name="connsiteX67" fmla="*/ 7124700 w 15827376"/>
              <a:gd name="connsiteY67" fmla="*/ 14773274 h 15828962"/>
              <a:gd name="connsiteX68" fmla="*/ 4222751 w 15827376"/>
              <a:gd name="connsiteY68" fmla="*/ 15828962 h 15828962"/>
              <a:gd name="connsiteX69" fmla="*/ 3167063 w 15827376"/>
              <a:gd name="connsiteY69" fmla="*/ 12927012 h 15828962"/>
              <a:gd name="connsiteX70" fmla="*/ 2111376 w 15827376"/>
              <a:gd name="connsiteY70" fmla="*/ 10026649 h 15828962"/>
              <a:gd name="connsiteX71" fmla="*/ 1055688 w 15827376"/>
              <a:gd name="connsiteY71" fmla="*/ 7124699 h 15828962"/>
              <a:gd name="connsiteX72" fmla="*/ 0 w 15827376"/>
              <a:gd name="connsiteY72" fmla="*/ 4224337 h 15828962"/>
              <a:gd name="connsiteX73" fmla="*/ 2900363 w 15827376"/>
              <a:gd name="connsiteY73" fmla="*/ 3168649 h 15828962"/>
              <a:gd name="connsiteX74" fmla="*/ 5802312 w 15827376"/>
              <a:gd name="connsiteY74" fmla="*/ 2111374 h 15828962"/>
              <a:gd name="connsiteX75" fmla="*/ 8702675 w 15827376"/>
              <a:gd name="connsiteY75" fmla="*/ 1055687 h 15828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5827376" h="15828962">
                <a:moveTo>
                  <a:pt x="7853876" y="7741014"/>
                </a:moveTo>
                <a:lnTo>
                  <a:pt x="7854707" y="7743264"/>
                </a:lnTo>
                <a:cubicBezTo>
                  <a:pt x="7854950" y="7743925"/>
                  <a:pt x="7854950" y="7743925"/>
                  <a:pt x="7854950" y="7743925"/>
                </a:cubicBezTo>
                <a:close/>
                <a:moveTo>
                  <a:pt x="7744228" y="7443749"/>
                </a:moveTo>
                <a:lnTo>
                  <a:pt x="7764281" y="7498113"/>
                </a:lnTo>
                <a:lnTo>
                  <a:pt x="7853876" y="7741014"/>
                </a:lnTo>
                <a:lnTo>
                  <a:pt x="7853001" y="7738641"/>
                </a:lnTo>
                <a:cubicBezTo>
                  <a:pt x="7847641" y="7724108"/>
                  <a:pt x="7827539" y="7669612"/>
                  <a:pt x="7752159" y="7465251"/>
                </a:cubicBezTo>
                <a:close/>
                <a:moveTo>
                  <a:pt x="7556175" y="6933923"/>
                </a:moveTo>
                <a:lnTo>
                  <a:pt x="7572891" y="6979242"/>
                </a:lnTo>
                <a:cubicBezTo>
                  <a:pt x="7640048" y="7161309"/>
                  <a:pt x="7691215" y="7300027"/>
                  <a:pt x="7730200" y="7405717"/>
                </a:cubicBezTo>
                <a:lnTo>
                  <a:pt x="7744228" y="7443749"/>
                </a:lnTo>
                <a:lnTo>
                  <a:pt x="7679276" y="7267660"/>
                </a:lnTo>
                <a:cubicBezTo>
                  <a:pt x="7651865" y="7193347"/>
                  <a:pt x="7625368" y="7121511"/>
                  <a:pt x="7599754" y="7052069"/>
                </a:cubicBezTo>
                <a:close/>
                <a:moveTo>
                  <a:pt x="7505457" y="6796424"/>
                </a:moveTo>
                <a:lnTo>
                  <a:pt x="7525531" y="6850845"/>
                </a:lnTo>
                <a:lnTo>
                  <a:pt x="7556175" y="6933923"/>
                </a:lnTo>
                <a:lnTo>
                  <a:pt x="7530648" y="6864717"/>
                </a:lnTo>
                <a:close/>
                <a:moveTo>
                  <a:pt x="7452056" y="6651649"/>
                </a:moveTo>
                <a:lnTo>
                  <a:pt x="7484384" y="6739293"/>
                </a:lnTo>
                <a:lnTo>
                  <a:pt x="7505457" y="6796424"/>
                </a:lnTo>
                <a:lnTo>
                  <a:pt x="7456425" y="6663493"/>
                </a:lnTo>
                <a:close/>
                <a:moveTo>
                  <a:pt x="7259841" y="6130540"/>
                </a:moveTo>
                <a:lnTo>
                  <a:pt x="7277979" y="6179714"/>
                </a:lnTo>
                <a:cubicBezTo>
                  <a:pt x="7313065" y="6274835"/>
                  <a:pt x="7351075" y="6377883"/>
                  <a:pt x="7392253" y="6489518"/>
                </a:cubicBezTo>
                <a:lnTo>
                  <a:pt x="7452056" y="6651649"/>
                </a:lnTo>
                <a:lnTo>
                  <a:pt x="7433917" y="6602474"/>
                </a:lnTo>
                <a:cubicBezTo>
                  <a:pt x="7398831" y="6507353"/>
                  <a:pt x="7360821" y="6404305"/>
                  <a:pt x="7319644" y="6292671"/>
                </a:cubicBezTo>
                <a:close/>
                <a:moveTo>
                  <a:pt x="7206439" y="5985765"/>
                </a:moveTo>
                <a:lnTo>
                  <a:pt x="7255472" y="6118695"/>
                </a:lnTo>
                <a:lnTo>
                  <a:pt x="7259841" y="6130540"/>
                </a:lnTo>
                <a:lnTo>
                  <a:pt x="7227512" y="6042896"/>
                </a:lnTo>
                <a:close/>
                <a:moveTo>
                  <a:pt x="7155722" y="5848265"/>
                </a:moveTo>
                <a:lnTo>
                  <a:pt x="7181249" y="5917471"/>
                </a:lnTo>
                <a:lnTo>
                  <a:pt x="7206439" y="5985765"/>
                </a:lnTo>
                <a:lnTo>
                  <a:pt x="7186365" y="5931343"/>
                </a:lnTo>
                <a:close/>
                <a:moveTo>
                  <a:pt x="6967668" y="5338440"/>
                </a:moveTo>
                <a:lnTo>
                  <a:pt x="7032620" y="5514529"/>
                </a:lnTo>
                <a:cubicBezTo>
                  <a:pt x="7060031" y="5588842"/>
                  <a:pt x="7086528" y="5660678"/>
                  <a:pt x="7112143" y="5730120"/>
                </a:cubicBezTo>
                <a:lnTo>
                  <a:pt x="7155722" y="5848265"/>
                </a:lnTo>
                <a:lnTo>
                  <a:pt x="7139005" y="5802947"/>
                </a:lnTo>
                <a:cubicBezTo>
                  <a:pt x="7071848" y="5620879"/>
                  <a:pt x="7020681" y="5482161"/>
                  <a:pt x="6981697" y="5376471"/>
                </a:cubicBezTo>
                <a:close/>
                <a:moveTo>
                  <a:pt x="6858020" y="5041175"/>
                </a:moveTo>
                <a:lnTo>
                  <a:pt x="6858895" y="5043548"/>
                </a:lnTo>
                <a:cubicBezTo>
                  <a:pt x="6864256" y="5058080"/>
                  <a:pt x="6884357" y="5112577"/>
                  <a:pt x="6959737" y="5316938"/>
                </a:cubicBezTo>
                <a:lnTo>
                  <a:pt x="6967668" y="5338440"/>
                </a:lnTo>
                <a:lnTo>
                  <a:pt x="6947616" y="5284075"/>
                </a:lnTo>
                <a:close/>
                <a:moveTo>
                  <a:pt x="6856946" y="5038264"/>
                </a:moveTo>
                <a:lnTo>
                  <a:pt x="6858020" y="5041175"/>
                </a:lnTo>
                <a:lnTo>
                  <a:pt x="6857190" y="5038924"/>
                </a:lnTo>
                <a:cubicBezTo>
                  <a:pt x="6856946" y="5038264"/>
                  <a:pt x="6856946" y="5038264"/>
                  <a:pt x="6856946" y="5038264"/>
                </a:cubicBezTo>
                <a:close/>
                <a:moveTo>
                  <a:pt x="6857697" y="5037137"/>
                </a:moveTo>
                <a:cubicBezTo>
                  <a:pt x="3956051" y="6080433"/>
                  <a:pt x="3956051" y="6080433"/>
                  <a:pt x="3956051" y="6080433"/>
                </a:cubicBezTo>
                <a:cubicBezTo>
                  <a:pt x="5012253" y="8947150"/>
                  <a:pt x="5012253" y="8947150"/>
                  <a:pt x="5012253" y="8947150"/>
                </a:cubicBezTo>
                <a:cubicBezTo>
                  <a:pt x="7673972" y="7990201"/>
                  <a:pt x="7673972" y="7990201"/>
                  <a:pt x="7673972" y="7990201"/>
                </a:cubicBezTo>
                <a:cubicBezTo>
                  <a:pt x="7740431" y="7966174"/>
                  <a:pt x="7740431" y="7966174"/>
                  <a:pt x="7740431" y="7966174"/>
                </a:cubicBezTo>
                <a:cubicBezTo>
                  <a:pt x="7728040" y="7923752"/>
                  <a:pt x="7731044" y="7879077"/>
                  <a:pt x="7749818" y="7838531"/>
                </a:cubicBezTo>
                <a:cubicBezTo>
                  <a:pt x="7770469" y="7794607"/>
                  <a:pt x="7806514" y="7761570"/>
                  <a:pt x="7852322" y="7745051"/>
                </a:cubicBezTo>
                <a:cubicBezTo>
                  <a:pt x="7853073" y="7744676"/>
                  <a:pt x="7854199" y="7744300"/>
                  <a:pt x="7854950" y="7743925"/>
                </a:cubicBezTo>
                <a:cubicBezTo>
                  <a:pt x="6857697" y="5037137"/>
                  <a:pt x="6857697" y="5037137"/>
                  <a:pt x="6857697" y="5037137"/>
                </a:cubicBezTo>
                <a:close/>
                <a:moveTo>
                  <a:pt x="11604625" y="0"/>
                </a:moveTo>
                <a:lnTo>
                  <a:pt x="12660312" y="2901949"/>
                </a:lnTo>
                <a:lnTo>
                  <a:pt x="13716000" y="5802312"/>
                </a:lnTo>
                <a:lnTo>
                  <a:pt x="14771688" y="8704262"/>
                </a:lnTo>
                <a:lnTo>
                  <a:pt x="15827376" y="11604624"/>
                </a:lnTo>
                <a:lnTo>
                  <a:pt x="12927012" y="12660312"/>
                </a:lnTo>
                <a:lnTo>
                  <a:pt x="10025062" y="13715999"/>
                </a:lnTo>
                <a:lnTo>
                  <a:pt x="7124700" y="14773274"/>
                </a:lnTo>
                <a:lnTo>
                  <a:pt x="4222751" y="15828962"/>
                </a:lnTo>
                <a:lnTo>
                  <a:pt x="3167063" y="12927012"/>
                </a:lnTo>
                <a:lnTo>
                  <a:pt x="2111376" y="10026649"/>
                </a:lnTo>
                <a:lnTo>
                  <a:pt x="1055688" y="7124699"/>
                </a:lnTo>
                <a:lnTo>
                  <a:pt x="0" y="4224337"/>
                </a:lnTo>
                <a:lnTo>
                  <a:pt x="2900363" y="3168649"/>
                </a:lnTo>
                <a:lnTo>
                  <a:pt x="5802312" y="2111374"/>
                </a:lnTo>
                <a:lnTo>
                  <a:pt x="8702675" y="105568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5F5BF-8405-4DFF-BE3D-F7FB616786C2}"/>
              </a:ext>
            </a:extLst>
          </p:cNvPr>
          <p:cNvSpPr>
            <a:spLocks noGrp="1" noSelect="1"/>
          </p:cNvSpPr>
          <p:nvPr>
            <p:ph type="body" sz="quarter" idx="1004" hasCustomPrompt="1"/>
          </p:nvPr>
        </p:nvSpPr>
        <p:spPr>
          <a:xfrm>
            <a:off x="-2689583" y="592224"/>
            <a:ext cx="2628899" cy="1720651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Het </a:t>
            </a:r>
            <a:r>
              <a:rPr lang="nl-NL" err="1"/>
              <a:t>titelvak</a:t>
            </a:r>
            <a:r>
              <a:rPr lang="nl-NL"/>
              <a:t> is opgemaakt in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light.</a:t>
            </a:r>
            <a:br>
              <a:rPr lang="nl-NL"/>
            </a:br>
            <a:r>
              <a:rPr lang="nl-NL"/>
              <a:t>Om woorden te accentueren: kies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</a:t>
            </a:r>
            <a:r>
              <a:rPr lang="nl-NL" err="1"/>
              <a:t>bold</a:t>
            </a:r>
            <a:endParaRPr lang="nl-NL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79C40FC-0743-432B-8451-30B246320A69}"/>
              </a:ext>
            </a:extLst>
          </p:cNvPr>
          <p:cNvSpPr>
            <a:spLocks noGrp="1" noSelect="1"/>
          </p:cNvSpPr>
          <p:nvPr>
            <p:ph type="body" sz="quarter" idx="1006" hasCustomPrompt="1"/>
          </p:nvPr>
        </p:nvSpPr>
        <p:spPr>
          <a:xfrm>
            <a:off x="12324085" y="592224"/>
            <a:ext cx="2628899" cy="2577208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Bovenop het </a:t>
            </a:r>
            <a:r>
              <a:rPr lang="nl-NL" err="1"/>
              <a:t>fotovak</a:t>
            </a:r>
            <a:r>
              <a:rPr lang="nl-NL"/>
              <a:t> staat een raster, dat je naar wens mag verplaatsen, zodat het gat goed uitkomt op de foto.</a:t>
            </a:r>
            <a:br>
              <a:rPr lang="nl-NL"/>
            </a:br>
            <a:r>
              <a:rPr lang="nl-NL"/>
              <a:t>Klik 1 keer op het raster, verplaats het dan met de pijltjes toetsen.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9C9E3ABD-90CC-2E4B-8225-682620539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7644" y="6335897"/>
            <a:ext cx="517982" cy="252000"/>
          </a:xfrm>
        </p:spPr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70ED2D-A80C-C446-B9DB-E22103D42518}"/>
              </a:ext>
            </a:extLst>
          </p:cNvPr>
          <p:cNvSpPr>
            <a:spLocks noGrp="1"/>
          </p:cNvSpPr>
          <p:nvPr>
            <p:ph type="body" sz="quarter" idx="1008" hasCustomPrompt="1"/>
          </p:nvPr>
        </p:nvSpPr>
        <p:spPr>
          <a:xfrm>
            <a:off x="647999" y="2802704"/>
            <a:ext cx="6564887" cy="2347520"/>
          </a:xfrm>
        </p:spPr>
        <p:txBody>
          <a:bodyPr/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hier</a:t>
            </a:r>
            <a:r>
              <a:rPr lang="en-GB"/>
              <a:t> je </a:t>
            </a:r>
            <a:r>
              <a:rPr lang="en-GB" err="1"/>
              <a:t>tekst</a:t>
            </a:r>
            <a:r>
              <a:rPr lang="en-GB"/>
              <a:t>]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907514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ofdstukdia_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7"/>
          <p:cNvSpPr>
            <a:spLocks noGrp="1" noSelect="1"/>
          </p:cNvSpPr>
          <p:nvPr>
            <p:ph type="pic" sz="quarter" idx="14" hasCustomPrompt="1"/>
          </p:nvPr>
        </p:nvSpPr>
        <p:spPr bwMode="gray">
          <a:xfrm>
            <a:off x="0" y="0"/>
            <a:ext cx="6858000" cy="6858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nl-NL"/>
              <a:t>[Klik op het pictogram om een foto in te voegen]</a:t>
            </a:r>
          </a:p>
        </p:txBody>
      </p:sp>
      <p:sp>
        <p:nvSpPr>
          <p:cNvPr id="7" name="Logo achtergrond (PHJU)"/>
          <p:cNvSpPr>
            <a:spLocks noGrp="1" noSelect="1"/>
          </p:cNvSpPr>
          <p:nvPr>
            <p:ph type="body" idx="1002" hasCustomPrompt="1"/>
          </p:nvPr>
        </p:nvSpPr>
        <p:spPr bwMode="gray">
          <a:xfrm>
            <a:off x="-12815" y="6106308"/>
            <a:ext cx="1386154" cy="305949"/>
          </a:xfrm>
          <a:custGeom>
            <a:avLst/>
            <a:gdLst>
              <a:gd name="T0" fmla="*/ 172 w 1255"/>
              <a:gd name="T1" fmla="*/ 56 h 277"/>
              <a:gd name="T2" fmla="*/ 0 w 1255"/>
              <a:gd name="T3" fmla="*/ 56 h 277"/>
              <a:gd name="T4" fmla="*/ 0 w 1255"/>
              <a:gd name="T5" fmla="*/ 221 h 277"/>
              <a:gd name="T6" fmla="*/ 176 w 1255"/>
              <a:gd name="T7" fmla="*/ 221 h 277"/>
              <a:gd name="T8" fmla="*/ 196 w 1255"/>
              <a:gd name="T9" fmla="*/ 277 h 277"/>
              <a:gd name="T10" fmla="*/ 350 w 1255"/>
              <a:gd name="T11" fmla="*/ 221 h 277"/>
              <a:gd name="T12" fmla="*/ 1255 w 1255"/>
              <a:gd name="T13" fmla="*/ 221 h 277"/>
              <a:gd name="T14" fmla="*/ 1255 w 1255"/>
              <a:gd name="T15" fmla="*/ 56 h 277"/>
              <a:gd name="T16" fmla="*/ 346 w 1255"/>
              <a:gd name="T17" fmla="*/ 56 h 277"/>
              <a:gd name="T18" fmla="*/ 326 w 1255"/>
              <a:gd name="T19" fmla="*/ 0 h 277"/>
              <a:gd name="T20" fmla="*/ 172 w 1255"/>
              <a:gd name="T21" fmla="*/ 56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55" h="277">
                <a:moveTo>
                  <a:pt x="172" y="56"/>
                </a:moveTo>
                <a:lnTo>
                  <a:pt x="0" y="56"/>
                </a:lnTo>
                <a:lnTo>
                  <a:pt x="0" y="221"/>
                </a:lnTo>
                <a:lnTo>
                  <a:pt x="176" y="221"/>
                </a:lnTo>
                <a:lnTo>
                  <a:pt x="196" y="277"/>
                </a:lnTo>
                <a:lnTo>
                  <a:pt x="350" y="221"/>
                </a:lnTo>
                <a:lnTo>
                  <a:pt x="1255" y="221"/>
                </a:lnTo>
                <a:lnTo>
                  <a:pt x="1255" y="56"/>
                </a:lnTo>
                <a:lnTo>
                  <a:pt x="346" y="56"/>
                </a:lnTo>
                <a:lnTo>
                  <a:pt x="326" y="0"/>
                </a:lnTo>
                <a:lnTo>
                  <a:pt x="172" y="56"/>
                </a:lnTo>
                <a:close/>
              </a:path>
            </a:pathLst>
          </a:custGeom>
          <a:solidFill>
            <a:srgbClr val="F58220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9" name="Logo tekst (PHJU)"/>
          <p:cNvSpPr>
            <a:spLocks noGrp="1" noSelect="1"/>
          </p:cNvSpPr>
          <p:nvPr>
            <p:ph type="body" idx="1001" hasCustomPrompt="1"/>
          </p:nvPr>
        </p:nvSpPr>
        <p:spPr bwMode="gray">
          <a:xfrm>
            <a:off x="166115" y="6136130"/>
            <a:ext cx="1065847" cy="236365"/>
          </a:xfrm>
          <a:custGeom>
            <a:avLst/>
            <a:gdLst>
              <a:gd name="T0" fmla="*/ 12 w 1930"/>
              <a:gd name="T1" fmla="*/ 292 h 428"/>
              <a:gd name="T2" fmla="*/ 1064 w 1930"/>
              <a:gd name="T3" fmla="*/ 223 h 428"/>
              <a:gd name="T4" fmla="*/ 821 w 1930"/>
              <a:gd name="T5" fmla="*/ 366 h 428"/>
              <a:gd name="T6" fmla="*/ 916 w 1930"/>
              <a:gd name="T7" fmla="*/ 83 h 428"/>
              <a:gd name="T8" fmla="*/ 1011 w 1930"/>
              <a:gd name="T9" fmla="*/ 220 h 428"/>
              <a:gd name="T10" fmla="*/ 874 w 1930"/>
              <a:gd name="T11" fmla="*/ 128 h 428"/>
              <a:gd name="T12" fmla="*/ 907 w 1930"/>
              <a:gd name="T13" fmla="*/ 321 h 428"/>
              <a:gd name="T14" fmla="*/ 1170 w 1930"/>
              <a:gd name="T15" fmla="*/ 366 h 428"/>
              <a:gd name="T16" fmla="*/ 1226 w 1930"/>
              <a:gd name="T17" fmla="*/ 83 h 428"/>
              <a:gd name="T18" fmla="*/ 1170 w 1930"/>
              <a:gd name="T19" fmla="*/ 366 h 428"/>
              <a:gd name="T20" fmla="*/ 1394 w 1930"/>
              <a:gd name="T21" fmla="*/ 75 h 428"/>
              <a:gd name="T22" fmla="*/ 1343 w 1930"/>
              <a:gd name="T23" fmla="*/ 366 h 428"/>
              <a:gd name="T24" fmla="*/ 1391 w 1930"/>
              <a:gd name="T25" fmla="*/ 156 h 428"/>
              <a:gd name="T26" fmla="*/ 1522 w 1930"/>
              <a:gd name="T27" fmla="*/ 371 h 428"/>
              <a:gd name="T28" fmla="*/ 1578 w 1930"/>
              <a:gd name="T29" fmla="*/ 83 h 428"/>
              <a:gd name="T30" fmla="*/ 1528 w 1930"/>
              <a:gd name="T31" fmla="*/ 293 h 428"/>
              <a:gd name="T32" fmla="*/ 1880 w 1930"/>
              <a:gd name="T33" fmla="*/ 371 h 428"/>
              <a:gd name="T34" fmla="*/ 1754 w 1930"/>
              <a:gd name="T35" fmla="*/ 290 h 428"/>
              <a:gd name="T36" fmla="*/ 1673 w 1930"/>
              <a:gd name="T37" fmla="*/ 355 h 428"/>
              <a:gd name="T38" fmla="*/ 1830 w 1930"/>
              <a:gd name="T39" fmla="*/ 83 h 428"/>
              <a:gd name="T40" fmla="*/ 1838 w 1930"/>
              <a:gd name="T41" fmla="*/ 248 h 428"/>
              <a:gd name="T42" fmla="*/ 1768 w 1930"/>
              <a:gd name="T43" fmla="*/ 248 h 428"/>
              <a:gd name="T44" fmla="*/ 13 w 1930"/>
              <a:gd name="T45" fmla="*/ 292 h 428"/>
              <a:gd name="T46" fmla="*/ 13 w 1930"/>
              <a:gd name="T47" fmla="*/ 292 h 428"/>
              <a:gd name="T48" fmla="*/ 378 w 1930"/>
              <a:gd name="T49" fmla="*/ 308 h 428"/>
              <a:gd name="T50" fmla="*/ 114 w 1930"/>
              <a:gd name="T51" fmla="*/ 403 h 428"/>
              <a:gd name="T52" fmla="*/ 0 w 1930"/>
              <a:gd name="T53" fmla="*/ 223 h 428"/>
              <a:gd name="T54" fmla="*/ 131 w 1930"/>
              <a:gd name="T55" fmla="*/ 36 h 428"/>
              <a:gd name="T56" fmla="*/ 329 w 1930"/>
              <a:gd name="T57" fmla="*/ 174 h 428"/>
              <a:gd name="T58" fmla="*/ 72 w 1930"/>
              <a:gd name="T59" fmla="*/ 165 h 428"/>
              <a:gd name="T60" fmla="*/ 68 w 1930"/>
              <a:gd name="T61" fmla="*/ 272 h 428"/>
              <a:gd name="T62" fmla="*/ 246 w 1930"/>
              <a:gd name="T63" fmla="*/ 355 h 428"/>
              <a:gd name="T64" fmla="*/ 329 w 1930"/>
              <a:gd name="T65" fmla="*/ 174 h 428"/>
              <a:gd name="T66" fmla="*/ 734 w 1930"/>
              <a:gd name="T67" fmla="*/ 352 h 428"/>
              <a:gd name="T68" fmla="*/ 602 w 1930"/>
              <a:gd name="T69" fmla="*/ 262 h 428"/>
              <a:gd name="T70" fmla="*/ 566 w 1930"/>
              <a:gd name="T71" fmla="*/ 251 h 428"/>
              <a:gd name="T72" fmla="*/ 513 w 1930"/>
              <a:gd name="T73" fmla="*/ 366 h 428"/>
              <a:gd name="T74" fmla="*/ 605 w 1930"/>
              <a:gd name="T75" fmla="*/ 83 h 428"/>
              <a:gd name="T76" fmla="*/ 647 w 1930"/>
              <a:gd name="T77" fmla="*/ 237 h 428"/>
              <a:gd name="T78" fmla="*/ 600 w 1930"/>
              <a:gd name="T79" fmla="*/ 125 h 428"/>
              <a:gd name="T80" fmla="*/ 569 w 1930"/>
              <a:gd name="T81" fmla="*/ 209 h 428"/>
              <a:gd name="T82" fmla="*/ 647 w 1930"/>
              <a:gd name="T83" fmla="*/ 165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30" h="428">
                <a:moveTo>
                  <a:pt x="12" y="291"/>
                </a:moveTo>
                <a:cubicBezTo>
                  <a:pt x="12" y="292"/>
                  <a:pt x="12" y="292"/>
                  <a:pt x="12" y="292"/>
                </a:cubicBezTo>
                <a:cubicBezTo>
                  <a:pt x="12" y="291"/>
                  <a:pt x="12" y="291"/>
                  <a:pt x="12" y="291"/>
                </a:cubicBezTo>
                <a:close/>
                <a:moveTo>
                  <a:pt x="1064" y="223"/>
                </a:moveTo>
                <a:cubicBezTo>
                  <a:pt x="1064" y="308"/>
                  <a:pt x="993" y="365"/>
                  <a:pt x="918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3" y="83"/>
                  <a:pt x="823" y="83"/>
                  <a:pt x="823" y="83"/>
                </a:cubicBezTo>
                <a:cubicBezTo>
                  <a:pt x="916" y="83"/>
                  <a:pt x="916" y="83"/>
                  <a:pt x="916" y="83"/>
                </a:cubicBezTo>
                <a:cubicBezTo>
                  <a:pt x="1005" y="82"/>
                  <a:pt x="1064" y="138"/>
                  <a:pt x="1064" y="223"/>
                </a:cubicBezTo>
                <a:close/>
                <a:moveTo>
                  <a:pt x="1011" y="220"/>
                </a:moveTo>
                <a:cubicBezTo>
                  <a:pt x="1009" y="168"/>
                  <a:pt x="973" y="127"/>
                  <a:pt x="918" y="128"/>
                </a:cubicBezTo>
                <a:cubicBezTo>
                  <a:pt x="874" y="128"/>
                  <a:pt x="874" y="128"/>
                  <a:pt x="874" y="128"/>
                </a:cubicBezTo>
                <a:cubicBezTo>
                  <a:pt x="874" y="321"/>
                  <a:pt x="874" y="321"/>
                  <a:pt x="874" y="321"/>
                </a:cubicBezTo>
                <a:cubicBezTo>
                  <a:pt x="907" y="321"/>
                  <a:pt x="907" y="321"/>
                  <a:pt x="907" y="321"/>
                </a:cubicBezTo>
                <a:cubicBezTo>
                  <a:pt x="968" y="320"/>
                  <a:pt x="1009" y="285"/>
                  <a:pt x="1011" y="220"/>
                </a:cubicBezTo>
                <a:close/>
                <a:moveTo>
                  <a:pt x="1170" y="366"/>
                </a:moveTo>
                <a:cubicBezTo>
                  <a:pt x="1223" y="366"/>
                  <a:pt x="1223" y="366"/>
                  <a:pt x="1223" y="366"/>
                </a:cubicBezTo>
                <a:cubicBezTo>
                  <a:pt x="1226" y="83"/>
                  <a:pt x="1226" y="83"/>
                  <a:pt x="1226" y="83"/>
                </a:cubicBezTo>
                <a:cubicBezTo>
                  <a:pt x="1173" y="83"/>
                  <a:pt x="1173" y="83"/>
                  <a:pt x="1173" y="83"/>
                </a:cubicBezTo>
                <a:lnTo>
                  <a:pt x="1170" y="366"/>
                </a:lnTo>
                <a:close/>
                <a:moveTo>
                  <a:pt x="1528" y="293"/>
                </a:moveTo>
                <a:cubicBezTo>
                  <a:pt x="1394" y="75"/>
                  <a:pt x="1394" y="75"/>
                  <a:pt x="1394" y="75"/>
                </a:cubicBezTo>
                <a:cubicBezTo>
                  <a:pt x="1346" y="92"/>
                  <a:pt x="1346" y="92"/>
                  <a:pt x="1346" y="92"/>
                </a:cubicBezTo>
                <a:cubicBezTo>
                  <a:pt x="1343" y="366"/>
                  <a:pt x="1343" y="366"/>
                  <a:pt x="1343" y="366"/>
                </a:cubicBezTo>
                <a:cubicBezTo>
                  <a:pt x="1396" y="366"/>
                  <a:pt x="1396" y="366"/>
                  <a:pt x="1396" y="366"/>
                </a:cubicBezTo>
                <a:cubicBezTo>
                  <a:pt x="1391" y="156"/>
                  <a:pt x="1391" y="156"/>
                  <a:pt x="1391" y="156"/>
                </a:cubicBezTo>
                <a:cubicBezTo>
                  <a:pt x="1394" y="156"/>
                  <a:pt x="1394" y="156"/>
                  <a:pt x="1394" y="156"/>
                </a:cubicBezTo>
                <a:cubicBezTo>
                  <a:pt x="1522" y="371"/>
                  <a:pt x="1522" y="371"/>
                  <a:pt x="1522" y="371"/>
                </a:cubicBezTo>
                <a:cubicBezTo>
                  <a:pt x="1575" y="355"/>
                  <a:pt x="1575" y="355"/>
                  <a:pt x="1575" y="355"/>
                </a:cubicBezTo>
                <a:cubicBezTo>
                  <a:pt x="1578" y="83"/>
                  <a:pt x="1578" y="83"/>
                  <a:pt x="1578" y="83"/>
                </a:cubicBezTo>
                <a:cubicBezTo>
                  <a:pt x="1525" y="83"/>
                  <a:pt x="1525" y="83"/>
                  <a:pt x="1525" y="83"/>
                </a:cubicBezTo>
                <a:lnTo>
                  <a:pt x="1528" y="293"/>
                </a:lnTo>
                <a:close/>
                <a:moveTo>
                  <a:pt x="1930" y="355"/>
                </a:moveTo>
                <a:cubicBezTo>
                  <a:pt x="1880" y="371"/>
                  <a:pt x="1880" y="371"/>
                  <a:pt x="1880" y="371"/>
                </a:cubicBezTo>
                <a:cubicBezTo>
                  <a:pt x="1852" y="290"/>
                  <a:pt x="1852" y="290"/>
                  <a:pt x="1852" y="290"/>
                </a:cubicBezTo>
                <a:cubicBezTo>
                  <a:pt x="1754" y="290"/>
                  <a:pt x="1754" y="290"/>
                  <a:pt x="1754" y="290"/>
                </a:cubicBezTo>
                <a:cubicBezTo>
                  <a:pt x="1721" y="371"/>
                  <a:pt x="1721" y="371"/>
                  <a:pt x="1721" y="371"/>
                </a:cubicBezTo>
                <a:cubicBezTo>
                  <a:pt x="1673" y="355"/>
                  <a:pt x="1673" y="355"/>
                  <a:pt x="1673" y="355"/>
                </a:cubicBezTo>
                <a:cubicBezTo>
                  <a:pt x="1782" y="83"/>
                  <a:pt x="1782" y="83"/>
                  <a:pt x="1782" y="83"/>
                </a:cubicBezTo>
                <a:cubicBezTo>
                  <a:pt x="1830" y="83"/>
                  <a:pt x="1830" y="83"/>
                  <a:pt x="1830" y="83"/>
                </a:cubicBezTo>
                <a:lnTo>
                  <a:pt x="1930" y="355"/>
                </a:lnTo>
                <a:close/>
                <a:moveTo>
                  <a:pt x="1838" y="248"/>
                </a:moveTo>
                <a:cubicBezTo>
                  <a:pt x="1805" y="137"/>
                  <a:pt x="1805" y="137"/>
                  <a:pt x="1805" y="137"/>
                </a:cubicBezTo>
                <a:cubicBezTo>
                  <a:pt x="1768" y="248"/>
                  <a:pt x="1768" y="248"/>
                  <a:pt x="1768" y="248"/>
                </a:cubicBezTo>
                <a:lnTo>
                  <a:pt x="1838" y="248"/>
                </a:lnTo>
                <a:close/>
                <a:moveTo>
                  <a:pt x="13" y="292"/>
                </a:moveTo>
                <a:cubicBezTo>
                  <a:pt x="13" y="292"/>
                  <a:pt x="13" y="292"/>
                  <a:pt x="13" y="292"/>
                </a:cubicBezTo>
                <a:cubicBezTo>
                  <a:pt x="13" y="292"/>
                  <a:pt x="13" y="292"/>
                  <a:pt x="13" y="292"/>
                </a:cubicBezTo>
                <a:close/>
                <a:moveTo>
                  <a:pt x="384" y="154"/>
                </a:moveTo>
                <a:cubicBezTo>
                  <a:pt x="403" y="205"/>
                  <a:pt x="400" y="259"/>
                  <a:pt x="378" y="308"/>
                </a:cubicBezTo>
                <a:cubicBezTo>
                  <a:pt x="356" y="356"/>
                  <a:pt x="316" y="392"/>
                  <a:pt x="266" y="410"/>
                </a:cubicBezTo>
                <a:cubicBezTo>
                  <a:pt x="216" y="428"/>
                  <a:pt x="162" y="426"/>
                  <a:pt x="114" y="403"/>
                </a:cubicBezTo>
                <a:cubicBezTo>
                  <a:pt x="66" y="381"/>
                  <a:pt x="30" y="341"/>
                  <a:pt x="13" y="292"/>
                </a:cubicBezTo>
                <a:cubicBezTo>
                  <a:pt x="4" y="269"/>
                  <a:pt x="0" y="246"/>
                  <a:pt x="0" y="223"/>
                </a:cubicBezTo>
                <a:cubicBezTo>
                  <a:pt x="0" y="195"/>
                  <a:pt x="6" y="167"/>
                  <a:pt x="18" y="141"/>
                </a:cubicBezTo>
                <a:cubicBezTo>
                  <a:pt x="40" y="92"/>
                  <a:pt x="80" y="55"/>
                  <a:pt x="131" y="36"/>
                </a:cubicBezTo>
                <a:cubicBezTo>
                  <a:pt x="234" y="0"/>
                  <a:pt x="347" y="53"/>
                  <a:pt x="384" y="154"/>
                </a:cubicBezTo>
                <a:close/>
                <a:moveTo>
                  <a:pt x="329" y="174"/>
                </a:moveTo>
                <a:cubicBezTo>
                  <a:pt x="303" y="103"/>
                  <a:pt x="223" y="66"/>
                  <a:pt x="151" y="91"/>
                </a:cubicBezTo>
                <a:cubicBezTo>
                  <a:pt x="116" y="105"/>
                  <a:pt x="87" y="131"/>
                  <a:pt x="72" y="165"/>
                </a:cubicBezTo>
                <a:cubicBezTo>
                  <a:pt x="56" y="199"/>
                  <a:pt x="55" y="237"/>
                  <a:pt x="68" y="272"/>
                </a:cubicBezTo>
                <a:cubicBezTo>
                  <a:pt x="68" y="272"/>
                  <a:pt x="68" y="272"/>
                  <a:pt x="68" y="272"/>
                </a:cubicBezTo>
                <a:cubicBezTo>
                  <a:pt x="80" y="307"/>
                  <a:pt x="106" y="334"/>
                  <a:pt x="139" y="350"/>
                </a:cubicBezTo>
                <a:cubicBezTo>
                  <a:pt x="173" y="366"/>
                  <a:pt x="211" y="368"/>
                  <a:pt x="246" y="355"/>
                </a:cubicBezTo>
                <a:cubicBezTo>
                  <a:pt x="281" y="342"/>
                  <a:pt x="309" y="316"/>
                  <a:pt x="325" y="283"/>
                </a:cubicBezTo>
                <a:cubicBezTo>
                  <a:pt x="341" y="249"/>
                  <a:pt x="342" y="210"/>
                  <a:pt x="329" y="174"/>
                </a:cubicBezTo>
                <a:close/>
                <a:moveTo>
                  <a:pt x="647" y="237"/>
                </a:moveTo>
                <a:cubicBezTo>
                  <a:pt x="734" y="352"/>
                  <a:pt x="734" y="352"/>
                  <a:pt x="734" y="352"/>
                </a:cubicBezTo>
                <a:cubicBezTo>
                  <a:pt x="681" y="371"/>
                  <a:pt x="681" y="371"/>
                  <a:pt x="681" y="371"/>
                </a:cubicBezTo>
                <a:cubicBezTo>
                  <a:pt x="602" y="262"/>
                  <a:pt x="602" y="262"/>
                  <a:pt x="602" y="262"/>
                </a:cubicBezTo>
                <a:cubicBezTo>
                  <a:pt x="598" y="255"/>
                  <a:pt x="592" y="252"/>
                  <a:pt x="583" y="251"/>
                </a:cubicBezTo>
                <a:cubicBezTo>
                  <a:pt x="566" y="251"/>
                  <a:pt x="566" y="251"/>
                  <a:pt x="566" y="251"/>
                </a:cubicBezTo>
                <a:cubicBezTo>
                  <a:pt x="566" y="366"/>
                  <a:pt x="566" y="366"/>
                  <a:pt x="566" y="366"/>
                </a:cubicBezTo>
                <a:cubicBezTo>
                  <a:pt x="513" y="366"/>
                  <a:pt x="513" y="366"/>
                  <a:pt x="513" y="366"/>
                </a:cubicBezTo>
                <a:cubicBezTo>
                  <a:pt x="516" y="83"/>
                  <a:pt x="516" y="83"/>
                  <a:pt x="516" y="83"/>
                </a:cubicBezTo>
                <a:cubicBezTo>
                  <a:pt x="605" y="83"/>
                  <a:pt x="605" y="83"/>
                  <a:pt x="605" y="83"/>
                </a:cubicBezTo>
                <a:cubicBezTo>
                  <a:pt x="674" y="83"/>
                  <a:pt x="702" y="120"/>
                  <a:pt x="703" y="165"/>
                </a:cubicBezTo>
                <a:cubicBezTo>
                  <a:pt x="702" y="200"/>
                  <a:pt x="680" y="226"/>
                  <a:pt x="647" y="237"/>
                </a:cubicBezTo>
                <a:close/>
                <a:moveTo>
                  <a:pt x="647" y="165"/>
                </a:moveTo>
                <a:cubicBezTo>
                  <a:pt x="647" y="139"/>
                  <a:pt x="625" y="125"/>
                  <a:pt x="600" y="125"/>
                </a:cubicBezTo>
                <a:cubicBezTo>
                  <a:pt x="569" y="125"/>
                  <a:pt x="569" y="125"/>
                  <a:pt x="569" y="125"/>
                </a:cubicBezTo>
                <a:cubicBezTo>
                  <a:pt x="569" y="209"/>
                  <a:pt x="569" y="209"/>
                  <a:pt x="569" y="209"/>
                </a:cubicBezTo>
                <a:cubicBezTo>
                  <a:pt x="600" y="209"/>
                  <a:pt x="600" y="209"/>
                  <a:pt x="600" y="209"/>
                </a:cubicBezTo>
                <a:cubicBezTo>
                  <a:pt x="616" y="209"/>
                  <a:pt x="647" y="202"/>
                  <a:pt x="647" y="1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10" name="Ahead of change (PHJU)"/>
          <p:cNvSpPr>
            <a:spLocks noGrp="1" noSelect="1" noChangeAspect="1"/>
          </p:cNvSpPr>
          <p:nvPr>
            <p:ph type="body" idx="1000" hasCustomPrompt="1"/>
          </p:nvPr>
        </p:nvSpPr>
        <p:spPr bwMode="gray">
          <a:xfrm>
            <a:off x="463116" y="6418800"/>
            <a:ext cx="900000" cy="117288"/>
          </a:xfrm>
          <a:custGeom>
            <a:avLst/>
            <a:gdLst>
              <a:gd name="T0" fmla="*/ 2256 w 2302"/>
              <a:gd name="T1" fmla="*/ 152 h 301"/>
              <a:gd name="T2" fmla="*/ 2299 w 2302"/>
              <a:gd name="T3" fmla="*/ 177 h 301"/>
              <a:gd name="T4" fmla="*/ 2232 w 2302"/>
              <a:gd name="T5" fmla="*/ 234 h 301"/>
              <a:gd name="T6" fmla="*/ 2232 w 2302"/>
              <a:gd name="T7" fmla="*/ 199 h 301"/>
              <a:gd name="T8" fmla="*/ 2024 w 2302"/>
              <a:gd name="T9" fmla="*/ 164 h 301"/>
              <a:gd name="T10" fmla="*/ 2053 w 2302"/>
              <a:gd name="T11" fmla="*/ 197 h 301"/>
              <a:gd name="T12" fmla="*/ 2125 w 2302"/>
              <a:gd name="T13" fmla="*/ 97 h 301"/>
              <a:gd name="T14" fmla="*/ 2040 w 2302"/>
              <a:gd name="T15" fmla="*/ 94 h 301"/>
              <a:gd name="T16" fmla="*/ 2082 w 2302"/>
              <a:gd name="T17" fmla="*/ 213 h 301"/>
              <a:gd name="T18" fmla="*/ 2011 w 2302"/>
              <a:gd name="T19" fmla="*/ 245 h 301"/>
              <a:gd name="T20" fmla="*/ 1817 w 2302"/>
              <a:gd name="T21" fmla="*/ 231 h 301"/>
              <a:gd name="T22" fmla="*/ 1887 w 2302"/>
              <a:gd name="T23" fmla="*/ 133 h 301"/>
              <a:gd name="T24" fmla="*/ 1952 w 2302"/>
              <a:gd name="T25" fmla="*/ 231 h 301"/>
              <a:gd name="T26" fmla="*/ 1859 w 2302"/>
              <a:gd name="T27" fmla="*/ 119 h 301"/>
              <a:gd name="T28" fmla="*/ 1817 w 2302"/>
              <a:gd name="T29" fmla="*/ 231 h 301"/>
              <a:gd name="T30" fmla="*/ 1714 w 2302"/>
              <a:gd name="T31" fmla="*/ 132 h 301"/>
              <a:gd name="T32" fmla="*/ 1701 w 2302"/>
              <a:gd name="T33" fmla="*/ 234 h 301"/>
              <a:gd name="T34" fmla="*/ 1784 w 2302"/>
              <a:gd name="T35" fmla="*/ 231 h 301"/>
              <a:gd name="T36" fmla="*/ 1742 w 2302"/>
              <a:gd name="T37" fmla="*/ 117 h 301"/>
              <a:gd name="T38" fmla="*/ 1701 w 2302"/>
              <a:gd name="T39" fmla="*/ 234 h 301"/>
              <a:gd name="T40" fmla="*/ 1522 w 2302"/>
              <a:gd name="T41" fmla="*/ 159 h 301"/>
              <a:gd name="T42" fmla="*/ 1571 w 2302"/>
              <a:gd name="T43" fmla="*/ 231 h 301"/>
              <a:gd name="T44" fmla="*/ 1563 w 2302"/>
              <a:gd name="T45" fmla="*/ 94 h 301"/>
              <a:gd name="T46" fmla="*/ 1479 w 2302"/>
              <a:gd name="T47" fmla="*/ 4 h 301"/>
              <a:gd name="T48" fmla="*/ 1453 w 2302"/>
              <a:gd name="T49" fmla="*/ 210 h 301"/>
              <a:gd name="T50" fmla="*/ 1368 w 2302"/>
              <a:gd name="T51" fmla="*/ 164 h 301"/>
              <a:gd name="T52" fmla="*/ 1454 w 2302"/>
              <a:gd name="T53" fmla="*/ 121 h 301"/>
              <a:gd name="T54" fmla="*/ 1397 w 2302"/>
              <a:gd name="T55" fmla="*/ 234 h 301"/>
              <a:gd name="T56" fmla="*/ 1197 w 2302"/>
              <a:gd name="T57" fmla="*/ 132 h 301"/>
              <a:gd name="T58" fmla="*/ 1197 w 2302"/>
              <a:gd name="T59" fmla="*/ 97 h 301"/>
              <a:gd name="T60" fmla="*/ 1222 w 2302"/>
              <a:gd name="T61" fmla="*/ 45 h 301"/>
              <a:gd name="T62" fmla="*/ 1154 w 2302"/>
              <a:gd name="T63" fmla="*/ 52 h 301"/>
              <a:gd name="T64" fmla="*/ 1132 w 2302"/>
              <a:gd name="T65" fmla="*/ 132 h 301"/>
              <a:gd name="T66" fmla="*/ 1040 w 2302"/>
              <a:gd name="T67" fmla="*/ 198 h 301"/>
              <a:gd name="T68" fmla="*/ 1070 w 2302"/>
              <a:gd name="T69" fmla="*/ 164 h 301"/>
              <a:gd name="T70" fmla="*/ 1113 w 2302"/>
              <a:gd name="T71" fmla="*/ 164 h 301"/>
              <a:gd name="T72" fmla="*/ 1040 w 2302"/>
              <a:gd name="T73" fmla="*/ 234 h 301"/>
              <a:gd name="T74" fmla="*/ 796 w 2302"/>
              <a:gd name="T75" fmla="*/ 132 h 301"/>
              <a:gd name="T76" fmla="*/ 784 w 2302"/>
              <a:gd name="T77" fmla="*/ 234 h 301"/>
              <a:gd name="T78" fmla="*/ 867 w 2302"/>
              <a:gd name="T79" fmla="*/ 231 h 301"/>
              <a:gd name="T80" fmla="*/ 825 w 2302"/>
              <a:gd name="T81" fmla="*/ 116 h 301"/>
              <a:gd name="T82" fmla="*/ 784 w 2302"/>
              <a:gd name="T83" fmla="*/ 234 h 301"/>
              <a:gd name="T84" fmla="*/ 624 w 2302"/>
              <a:gd name="T85" fmla="*/ 132 h 301"/>
              <a:gd name="T86" fmla="*/ 611 w 2302"/>
              <a:gd name="T87" fmla="*/ 234 h 301"/>
              <a:gd name="T88" fmla="*/ 694 w 2302"/>
              <a:gd name="T89" fmla="*/ 231 h 301"/>
              <a:gd name="T90" fmla="*/ 652 w 2302"/>
              <a:gd name="T91" fmla="*/ 117 h 301"/>
              <a:gd name="T92" fmla="*/ 611 w 2302"/>
              <a:gd name="T93" fmla="*/ 234 h 301"/>
              <a:gd name="T94" fmla="*/ 484 w 2302"/>
              <a:gd name="T95" fmla="*/ 152 h 301"/>
              <a:gd name="T96" fmla="*/ 527 w 2302"/>
              <a:gd name="T97" fmla="*/ 177 h 301"/>
              <a:gd name="T98" fmla="*/ 460 w 2302"/>
              <a:gd name="T99" fmla="*/ 234 h 301"/>
              <a:gd name="T100" fmla="*/ 460 w 2302"/>
              <a:gd name="T101" fmla="*/ 199 h 301"/>
              <a:gd name="T102" fmla="*/ 262 w 2302"/>
              <a:gd name="T103" fmla="*/ 231 h 301"/>
              <a:gd name="T104" fmla="*/ 311 w 2302"/>
              <a:gd name="T105" fmla="*/ 156 h 301"/>
              <a:gd name="T106" fmla="*/ 354 w 2302"/>
              <a:gd name="T107" fmla="*/ 154 h 301"/>
              <a:gd name="T108" fmla="*/ 262 w 2302"/>
              <a:gd name="T109" fmla="*/ 4 h 301"/>
              <a:gd name="T110" fmla="*/ 68 w 2302"/>
              <a:gd name="T111" fmla="*/ 170 h 301"/>
              <a:gd name="T112" fmla="*/ 109 w 2302"/>
              <a:gd name="T113" fmla="*/ 133 h 301"/>
              <a:gd name="T114" fmla="*/ 0 w 2302"/>
              <a:gd name="T115" fmla="*/ 231 h 301"/>
              <a:gd name="T116" fmla="*/ 140 w 2302"/>
              <a:gd name="T117" fmla="*/ 207 h 301"/>
              <a:gd name="T118" fmla="*/ 98 w 2302"/>
              <a:gd name="T119" fmla="*/ 15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02" h="301">
                <a:moveTo>
                  <a:pt x="2196" y="152"/>
                </a:moveTo>
                <a:cubicBezTo>
                  <a:pt x="2200" y="136"/>
                  <a:pt x="2211" y="129"/>
                  <a:pt x="2228" y="129"/>
                </a:cubicBezTo>
                <a:cubicBezTo>
                  <a:pt x="2245" y="129"/>
                  <a:pt x="2254" y="138"/>
                  <a:pt x="2256" y="152"/>
                </a:cubicBezTo>
                <a:lnTo>
                  <a:pt x="2196" y="152"/>
                </a:lnTo>
                <a:close/>
                <a:moveTo>
                  <a:pt x="2197" y="177"/>
                </a:moveTo>
                <a:cubicBezTo>
                  <a:pt x="2299" y="177"/>
                  <a:pt x="2299" y="177"/>
                  <a:pt x="2299" y="177"/>
                </a:cubicBezTo>
                <a:cubicBezTo>
                  <a:pt x="2302" y="130"/>
                  <a:pt x="2276" y="94"/>
                  <a:pt x="2228" y="94"/>
                </a:cubicBezTo>
                <a:cubicBezTo>
                  <a:pt x="2186" y="94"/>
                  <a:pt x="2153" y="123"/>
                  <a:pt x="2153" y="164"/>
                </a:cubicBezTo>
                <a:cubicBezTo>
                  <a:pt x="2153" y="205"/>
                  <a:pt x="2184" y="234"/>
                  <a:pt x="2232" y="234"/>
                </a:cubicBezTo>
                <a:cubicBezTo>
                  <a:pt x="2260" y="234"/>
                  <a:pt x="2277" y="225"/>
                  <a:pt x="2290" y="214"/>
                </a:cubicBezTo>
                <a:cubicBezTo>
                  <a:pt x="2265" y="188"/>
                  <a:pt x="2265" y="188"/>
                  <a:pt x="2265" y="188"/>
                </a:cubicBezTo>
                <a:cubicBezTo>
                  <a:pt x="2259" y="193"/>
                  <a:pt x="2247" y="199"/>
                  <a:pt x="2232" y="199"/>
                </a:cubicBezTo>
                <a:cubicBezTo>
                  <a:pt x="2212" y="199"/>
                  <a:pt x="2201" y="191"/>
                  <a:pt x="2197" y="177"/>
                </a:cubicBezTo>
                <a:close/>
                <a:moveTo>
                  <a:pt x="2053" y="197"/>
                </a:moveTo>
                <a:cubicBezTo>
                  <a:pt x="2035" y="197"/>
                  <a:pt x="2024" y="185"/>
                  <a:pt x="2024" y="164"/>
                </a:cubicBezTo>
                <a:cubicBezTo>
                  <a:pt x="2024" y="144"/>
                  <a:pt x="2035" y="132"/>
                  <a:pt x="2053" y="132"/>
                </a:cubicBezTo>
                <a:cubicBezTo>
                  <a:pt x="2071" y="132"/>
                  <a:pt x="2083" y="144"/>
                  <a:pt x="2083" y="164"/>
                </a:cubicBezTo>
                <a:cubicBezTo>
                  <a:pt x="2083" y="185"/>
                  <a:pt x="2071" y="197"/>
                  <a:pt x="2053" y="197"/>
                </a:cubicBezTo>
                <a:close/>
                <a:moveTo>
                  <a:pt x="2052" y="301"/>
                </a:moveTo>
                <a:cubicBezTo>
                  <a:pt x="2091" y="301"/>
                  <a:pt x="2125" y="282"/>
                  <a:pt x="2125" y="231"/>
                </a:cubicBezTo>
                <a:cubicBezTo>
                  <a:pt x="2125" y="97"/>
                  <a:pt x="2125" y="97"/>
                  <a:pt x="2125" y="97"/>
                </a:cubicBezTo>
                <a:cubicBezTo>
                  <a:pt x="2082" y="97"/>
                  <a:pt x="2082" y="97"/>
                  <a:pt x="2082" y="97"/>
                </a:cubicBezTo>
                <a:cubicBezTo>
                  <a:pt x="2083" y="118"/>
                  <a:pt x="2083" y="118"/>
                  <a:pt x="2083" y="118"/>
                </a:cubicBezTo>
                <a:cubicBezTo>
                  <a:pt x="2075" y="104"/>
                  <a:pt x="2062" y="94"/>
                  <a:pt x="2040" y="94"/>
                </a:cubicBezTo>
                <a:cubicBezTo>
                  <a:pt x="2008" y="94"/>
                  <a:pt x="1980" y="122"/>
                  <a:pt x="1980" y="164"/>
                </a:cubicBezTo>
                <a:cubicBezTo>
                  <a:pt x="1980" y="205"/>
                  <a:pt x="2008" y="234"/>
                  <a:pt x="2041" y="234"/>
                </a:cubicBezTo>
                <a:cubicBezTo>
                  <a:pt x="2061" y="234"/>
                  <a:pt x="2075" y="225"/>
                  <a:pt x="2082" y="213"/>
                </a:cubicBezTo>
                <a:cubicBezTo>
                  <a:pt x="2082" y="229"/>
                  <a:pt x="2082" y="229"/>
                  <a:pt x="2082" y="229"/>
                </a:cubicBezTo>
                <a:cubicBezTo>
                  <a:pt x="2082" y="254"/>
                  <a:pt x="2070" y="265"/>
                  <a:pt x="2050" y="265"/>
                </a:cubicBezTo>
                <a:cubicBezTo>
                  <a:pt x="2031" y="265"/>
                  <a:pt x="2020" y="256"/>
                  <a:pt x="2011" y="245"/>
                </a:cubicBezTo>
                <a:cubicBezTo>
                  <a:pt x="1981" y="268"/>
                  <a:pt x="1981" y="268"/>
                  <a:pt x="1981" y="268"/>
                </a:cubicBezTo>
                <a:cubicBezTo>
                  <a:pt x="1996" y="288"/>
                  <a:pt x="2017" y="301"/>
                  <a:pt x="2052" y="301"/>
                </a:cubicBezTo>
                <a:close/>
                <a:moveTo>
                  <a:pt x="1817" y="231"/>
                </a:moveTo>
                <a:cubicBezTo>
                  <a:pt x="1860" y="231"/>
                  <a:pt x="1860" y="231"/>
                  <a:pt x="1860" y="231"/>
                </a:cubicBezTo>
                <a:cubicBezTo>
                  <a:pt x="1860" y="159"/>
                  <a:pt x="1860" y="159"/>
                  <a:pt x="1860" y="159"/>
                </a:cubicBezTo>
                <a:cubicBezTo>
                  <a:pt x="1860" y="142"/>
                  <a:pt x="1870" y="133"/>
                  <a:pt x="1887" y="133"/>
                </a:cubicBezTo>
                <a:cubicBezTo>
                  <a:pt x="1902" y="133"/>
                  <a:pt x="1909" y="141"/>
                  <a:pt x="1909" y="156"/>
                </a:cubicBezTo>
                <a:cubicBezTo>
                  <a:pt x="1909" y="231"/>
                  <a:pt x="1909" y="231"/>
                  <a:pt x="1909" y="231"/>
                </a:cubicBezTo>
                <a:cubicBezTo>
                  <a:pt x="1952" y="231"/>
                  <a:pt x="1952" y="231"/>
                  <a:pt x="1952" y="231"/>
                </a:cubicBezTo>
                <a:cubicBezTo>
                  <a:pt x="1952" y="154"/>
                  <a:pt x="1952" y="154"/>
                  <a:pt x="1952" y="154"/>
                </a:cubicBezTo>
                <a:cubicBezTo>
                  <a:pt x="1952" y="115"/>
                  <a:pt x="1931" y="94"/>
                  <a:pt x="1901" y="94"/>
                </a:cubicBezTo>
                <a:cubicBezTo>
                  <a:pt x="1883" y="94"/>
                  <a:pt x="1867" y="103"/>
                  <a:pt x="1859" y="119"/>
                </a:cubicBezTo>
                <a:cubicBezTo>
                  <a:pt x="1860" y="97"/>
                  <a:pt x="1860" y="97"/>
                  <a:pt x="1860" y="97"/>
                </a:cubicBezTo>
                <a:cubicBezTo>
                  <a:pt x="1817" y="97"/>
                  <a:pt x="1817" y="97"/>
                  <a:pt x="1817" y="97"/>
                </a:cubicBezTo>
                <a:lnTo>
                  <a:pt x="1817" y="231"/>
                </a:lnTo>
                <a:close/>
                <a:moveTo>
                  <a:pt x="1714" y="197"/>
                </a:moveTo>
                <a:cubicBezTo>
                  <a:pt x="1696" y="197"/>
                  <a:pt x="1686" y="184"/>
                  <a:pt x="1686" y="164"/>
                </a:cubicBezTo>
                <a:cubicBezTo>
                  <a:pt x="1686" y="144"/>
                  <a:pt x="1696" y="132"/>
                  <a:pt x="1714" y="132"/>
                </a:cubicBezTo>
                <a:cubicBezTo>
                  <a:pt x="1732" y="132"/>
                  <a:pt x="1742" y="144"/>
                  <a:pt x="1742" y="164"/>
                </a:cubicBezTo>
                <a:cubicBezTo>
                  <a:pt x="1742" y="184"/>
                  <a:pt x="1732" y="197"/>
                  <a:pt x="1714" y="197"/>
                </a:cubicBezTo>
                <a:close/>
                <a:moveTo>
                  <a:pt x="1701" y="234"/>
                </a:moveTo>
                <a:cubicBezTo>
                  <a:pt x="1721" y="234"/>
                  <a:pt x="1735" y="224"/>
                  <a:pt x="1742" y="211"/>
                </a:cubicBezTo>
                <a:cubicBezTo>
                  <a:pt x="1742" y="231"/>
                  <a:pt x="1742" y="231"/>
                  <a:pt x="1742" y="231"/>
                </a:cubicBezTo>
                <a:cubicBezTo>
                  <a:pt x="1784" y="231"/>
                  <a:pt x="1784" y="231"/>
                  <a:pt x="1784" y="231"/>
                </a:cubicBezTo>
                <a:cubicBezTo>
                  <a:pt x="1784" y="97"/>
                  <a:pt x="1784" y="97"/>
                  <a:pt x="1784" y="97"/>
                </a:cubicBezTo>
                <a:cubicBezTo>
                  <a:pt x="1742" y="97"/>
                  <a:pt x="1742" y="97"/>
                  <a:pt x="1742" y="97"/>
                </a:cubicBezTo>
                <a:cubicBezTo>
                  <a:pt x="1742" y="117"/>
                  <a:pt x="1742" y="117"/>
                  <a:pt x="1742" y="117"/>
                </a:cubicBezTo>
                <a:cubicBezTo>
                  <a:pt x="1735" y="103"/>
                  <a:pt x="1722" y="94"/>
                  <a:pt x="1701" y="94"/>
                </a:cubicBezTo>
                <a:cubicBezTo>
                  <a:pt x="1668" y="94"/>
                  <a:pt x="1642" y="123"/>
                  <a:pt x="1642" y="164"/>
                </a:cubicBezTo>
                <a:cubicBezTo>
                  <a:pt x="1642" y="205"/>
                  <a:pt x="1669" y="234"/>
                  <a:pt x="1701" y="234"/>
                </a:cubicBezTo>
                <a:close/>
                <a:moveTo>
                  <a:pt x="1479" y="231"/>
                </a:moveTo>
                <a:cubicBezTo>
                  <a:pt x="1522" y="231"/>
                  <a:pt x="1522" y="231"/>
                  <a:pt x="1522" y="231"/>
                </a:cubicBezTo>
                <a:cubicBezTo>
                  <a:pt x="1522" y="159"/>
                  <a:pt x="1522" y="159"/>
                  <a:pt x="1522" y="159"/>
                </a:cubicBezTo>
                <a:cubicBezTo>
                  <a:pt x="1522" y="142"/>
                  <a:pt x="1532" y="133"/>
                  <a:pt x="1549" y="133"/>
                </a:cubicBezTo>
                <a:cubicBezTo>
                  <a:pt x="1564" y="133"/>
                  <a:pt x="1571" y="141"/>
                  <a:pt x="1571" y="156"/>
                </a:cubicBezTo>
                <a:cubicBezTo>
                  <a:pt x="1571" y="231"/>
                  <a:pt x="1571" y="231"/>
                  <a:pt x="1571" y="231"/>
                </a:cubicBezTo>
                <a:cubicBezTo>
                  <a:pt x="1614" y="231"/>
                  <a:pt x="1614" y="231"/>
                  <a:pt x="1614" y="231"/>
                </a:cubicBezTo>
                <a:cubicBezTo>
                  <a:pt x="1614" y="154"/>
                  <a:pt x="1614" y="154"/>
                  <a:pt x="1614" y="154"/>
                </a:cubicBezTo>
                <a:cubicBezTo>
                  <a:pt x="1614" y="115"/>
                  <a:pt x="1592" y="94"/>
                  <a:pt x="1563" y="94"/>
                </a:cubicBezTo>
                <a:cubicBezTo>
                  <a:pt x="1545" y="94"/>
                  <a:pt x="1530" y="103"/>
                  <a:pt x="1522" y="118"/>
                </a:cubicBezTo>
                <a:cubicBezTo>
                  <a:pt x="1522" y="4"/>
                  <a:pt x="1522" y="4"/>
                  <a:pt x="1522" y="4"/>
                </a:cubicBezTo>
                <a:cubicBezTo>
                  <a:pt x="1479" y="4"/>
                  <a:pt x="1479" y="4"/>
                  <a:pt x="1479" y="4"/>
                </a:cubicBezTo>
                <a:lnTo>
                  <a:pt x="1479" y="231"/>
                </a:lnTo>
                <a:close/>
                <a:moveTo>
                  <a:pt x="1397" y="234"/>
                </a:moveTo>
                <a:cubicBezTo>
                  <a:pt x="1424" y="234"/>
                  <a:pt x="1440" y="224"/>
                  <a:pt x="1453" y="210"/>
                </a:cubicBezTo>
                <a:cubicBezTo>
                  <a:pt x="1425" y="184"/>
                  <a:pt x="1425" y="184"/>
                  <a:pt x="1425" y="184"/>
                </a:cubicBezTo>
                <a:cubicBezTo>
                  <a:pt x="1418" y="191"/>
                  <a:pt x="1411" y="197"/>
                  <a:pt x="1397" y="197"/>
                </a:cubicBezTo>
                <a:cubicBezTo>
                  <a:pt x="1378" y="197"/>
                  <a:pt x="1368" y="183"/>
                  <a:pt x="1368" y="164"/>
                </a:cubicBezTo>
                <a:cubicBezTo>
                  <a:pt x="1368" y="145"/>
                  <a:pt x="1378" y="131"/>
                  <a:pt x="1397" y="131"/>
                </a:cubicBezTo>
                <a:cubicBezTo>
                  <a:pt x="1408" y="131"/>
                  <a:pt x="1419" y="137"/>
                  <a:pt x="1424" y="145"/>
                </a:cubicBezTo>
                <a:cubicBezTo>
                  <a:pt x="1454" y="121"/>
                  <a:pt x="1454" y="121"/>
                  <a:pt x="1454" y="121"/>
                </a:cubicBezTo>
                <a:cubicBezTo>
                  <a:pt x="1440" y="104"/>
                  <a:pt x="1424" y="94"/>
                  <a:pt x="1397" y="94"/>
                </a:cubicBezTo>
                <a:cubicBezTo>
                  <a:pt x="1356" y="94"/>
                  <a:pt x="1324" y="123"/>
                  <a:pt x="1324" y="164"/>
                </a:cubicBezTo>
                <a:cubicBezTo>
                  <a:pt x="1324" y="205"/>
                  <a:pt x="1356" y="234"/>
                  <a:pt x="1397" y="234"/>
                </a:cubicBezTo>
                <a:close/>
                <a:moveTo>
                  <a:pt x="1154" y="231"/>
                </a:moveTo>
                <a:cubicBezTo>
                  <a:pt x="1197" y="231"/>
                  <a:pt x="1197" y="231"/>
                  <a:pt x="1197" y="231"/>
                </a:cubicBezTo>
                <a:cubicBezTo>
                  <a:pt x="1197" y="132"/>
                  <a:pt x="1197" y="132"/>
                  <a:pt x="1197" y="132"/>
                </a:cubicBezTo>
                <a:cubicBezTo>
                  <a:pt x="1233" y="132"/>
                  <a:pt x="1233" y="132"/>
                  <a:pt x="1233" y="132"/>
                </a:cubicBezTo>
                <a:cubicBezTo>
                  <a:pt x="1233" y="97"/>
                  <a:pt x="1233" y="97"/>
                  <a:pt x="1233" y="97"/>
                </a:cubicBezTo>
                <a:cubicBezTo>
                  <a:pt x="1197" y="97"/>
                  <a:pt x="1197" y="97"/>
                  <a:pt x="1197" y="97"/>
                </a:cubicBezTo>
                <a:cubicBezTo>
                  <a:pt x="1197" y="51"/>
                  <a:pt x="1197" y="51"/>
                  <a:pt x="1197" y="51"/>
                </a:cubicBezTo>
                <a:cubicBezTo>
                  <a:pt x="1197" y="41"/>
                  <a:pt x="1202" y="38"/>
                  <a:pt x="1208" y="38"/>
                </a:cubicBezTo>
                <a:cubicBezTo>
                  <a:pt x="1215" y="38"/>
                  <a:pt x="1219" y="41"/>
                  <a:pt x="1222" y="45"/>
                </a:cubicBezTo>
                <a:cubicBezTo>
                  <a:pt x="1245" y="17"/>
                  <a:pt x="1245" y="17"/>
                  <a:pt x="1245" y="17"/>
                </a:cubicBezTo>
                <a:cubicBezTo>
                  <a:pt x="1235" y="5"/>
                  <a:pt x="1223" y="0"/>
                  <a:pt x="1204" y="0"/>
                </a:cubicBezTo>
                <a:cubicBezTo>
                  <a:pt x="1171" y="0"/>
                  <a:pt x="1154" y="17"/>
                  <a:pt x="1154" y="52"/>
                </a:cubicBezTo>
                <a:cubicBezTo>
                  <a:pt x="1154" y="97"/>
                  <a:pt x="1154" y="97"/>
                  <a:pt x="1154" y="97"/>
                </a:cubicBezTo>
                <a:cubicBezTo>
                  <a:pt x="1132" y="97"/>
                  <a:pt x="1132" y="97"/>
                  <a:pt x="1132" y="97"/>
                </a:cubicBezTo>
                <a:cubicBezTo>
                  <a:pt x="1132" y="132"/>
                  <a:pt x="1132" y="132"/>
                  <a:pt x="1132" y="132"/>
                </a:cubicBezTo>
                <a:cubicBezTo>
                  <a:pt x="1154" y="132"/>
                  <a:pt x="1154" y="132"/>
                  <a:pt x="1154" y="132"/>
                </a:cubicBezTo>
                <a:lnTo>
                  <a:pt x="1154" y="231"/>
                </a:lnTo>
                <a:close/>
                <a:moveTo>
                  <a:pt x="1040" y="198"/>
                </a:moveTo>
                <a:cubicBezTo>
                  <a:pt x="1021" y="198"/>
                  <a:pt x="1009" y="184"/>
                  <a:pt x="1009" y="164"/>
                </a:cubicBezTo>
                <a:cubicBezTo>
                  <a:pt x="1009" y="144"/>
                  <a:pt x="1021" y="131"/>
                  <a:pt x="1040" y="131"/>
                </a:cubicBezTo>
                <a:cubicBezTo>
                  <a:pt x="1059" y="131"/>
                  <a:pt x="1070" y="144"/>
                  <a:pt x="1070" y="164"/>
                </a:cubicBezTo>
                <a:cubicBezTo>
                  <a:pt x="1070" y="184"/>
                  <a:pt x="1059" y="198"/>
                  <a:pt x="1040" y="198"/>
                </a:cubicBezTo>
                <a:close/>
                <a:moveTo>
                  <a:pt x="1040" y="234"/>
                </a:moveTo>
                <a:cubicBezTo>
                  <a:pt x="1081" y="234"/>
                  <a:pt x="1113" y="205"/>
                  <a:pt x="1113" y="164"/>
                </a:cubicBezTo>
                <a:cubicBezTo>
                  <a:pt x="1113" y="123"/>
                  <a:pt x="1081" y="94"/>
                  <a:pt x="1040" y="94"/>
                </a:cubicBezTo>
                <a:cubicBezTo>
                  <a:pt x="998" y="94"/>
                  <a:pt x="966" y="123"/>
                  <a:pt x="966" y="164"/>
                </a:cubicBezTo>
                <a:cubicBezTo>
                  <a:pt x="966" y="205"/>
                  <a:pt x="998" y="234"/>
                  <a:pt x="1040" y="234"/>
                </a:cubicBezTo>
                <a:close/>
                <a:moveTo>
                  <a:pt x="796" y="197"/>
                </a:moveTo>
                <a:cubicBezTo>
                  <a:pt x="778" y="197"/>
                  <a:pt x="767" y="185"/>
                  <a:pt x="767" y="164"/>
                </a:cubicBezTo>
                <a:cubicBezTo>
                  <a:pt x="767" y="144"/>
                  <a:pt x="778" y="132"/>
                  <a:pt x="796" y="132"/>
                </a:cubicBezTo>
                <a:cubicBezTo>
                  <a:pt x="814" y="132"/>
                  <a:pt x="826" y="144"/>
                  <a:pt x="826" y="164"/>
                </a:cubicBezTo>
                <a:cubicBezTo>
                  <a:pt x="826" y="185"/>
                  <a:pt x="814" y="197"/>
                  <a:pt x="796" y="197"/>
                </a:cubicBezTo>
                <a:close/>
                <a:moveTo>
                  <a:pt x="784" y="234"/>
                </a:moveTo>
                <a:cubicBezTo>
                  <a:pt x="804" y="234"/>
                  <a:pt x="818" y="226"/>
                  <a:pt x="826" y="212"/>
                </a:cubicBezTo>
                <a:cubicBezTo>
                  <a:pt x="825" y="231"/>
                  <a:pt x="825" y="231"/>
                  <a:pt x="825" y="231"/>
                </a:cubicBezTo>
                <a:cubicBezTo>
                  <a:pt x="867" y="231"/>
                  <a:pt x="867" y="231"/>
                  <a:pt x="867" y="231"/>
                </a:cubicBezTo>
                <a:cubicBezTo>
                  <a:pt x="867" y="4"/>
                  <a:pt x="867" y="4"/>
                  <a:pt x="867" y="4"/>
                </a:cubicBezTo>
                <a:cubicBezTo>
                  <a:pt x="825" y="4"/>
                  <a:pt x="825" y="4"/>
                  <a:pt x="825" y="4"/>
                </a:cubicBezTo>
                <a:cubicBezTo>
                  <a:pt x="825" y="116"/>
                  <a:pt x="825" y="116"/>
                  <a:pt x="825" y="116"/>
                </a:cubicBezTo>
                <a:cubicBezTo>
                  <a:pt x="816" y="103"/>
                  <a:pt x="804" y="94"/>
                  <a:pt x="783" y="94"/>
                </a:cubicBezTo>
                <a:cubicBezTo>
                  <a:pt x="751" y="94"/>
                  <a:pt x="723" y="122"/>
                  <a:pt x="723" y="164"/>
                </a:cubicBezTo>
                <a:cubicBezTo>
                  <a:pt x="723" y="205"/>
                  <a:pt x="751" y="234"/>
                  <a:pt x="784" y="234"/>
                </a:cubicBezTo>
                <a:close/>
                <a:moveTo>
                  <a:pt x="624" y="197"/>
                </a:moveTo>
                <a:cubicBezTo>
                  <a:pt x="606" y="197"/>
                  <a:pt x="596" y="184"/>
                  <a:pt x="596" y="164"/>
                </a:cubicBezTo>
                <a:cubicBezTo>
                  <a:pt x="596" y="144"/>
                  <a:pt x="606" y="132"/>
                  <a:pt x="624" y="132"/>
                </a:cubicBezTo>
                <a:cubicBezTo>
                  <a:pt x="642" y="132"/>
                  <a:pt x="652" y="144"/>
                  <a:pt x="652" y="164"/>
                </a:cubicBezTo>
                <a:cubicBezTo>
                  <a:pt x="652" y="184"/>
                  <a:pt x="642" y="197"/>
                  <a:pt x="624" y="197"/>
                </a:cubicBezTo>
                <a:close/>
                <a:moveTo>
                  <a:pt x="611" y="234"/>
                </a:moveTo>
                <a:cubicBezTo>
                  <a:pt x="631" y="234"/>
                  <a:pt x="645" y="224"/>
                  <a:pt x="652" y="211"/>
                </a:cubicBezTo>
                <a:cubicBezTo>
                  <a:pt x="652" y="231"/>
                  <a:pt x="652" y="231"/>
                  <a:pt x="652" y="231"/>
                </a:cubicBezTo>
                <a:cubicBezTo>
                  <a:pt x="694" y="231"/>
                  <a:pt x="694" y="231"/>
                  <a:pt x="694" y="231"/>
                </a:cubicBezTo>
                <a:cubicBezTo>
                  <a:pt x="694" y="97"/>
                  <a:pt x="694" y="97"/>
                  <a:pt x="694" y="97"/>
                </a:cubicBezTo>
                <a:cubicBezTo>
                  <a:pt x="652" y="97"/>
                  <a:pt x="652" y="97"/>
                  <a:pt x="652" y="97"/>
                </a:cubicBezTo>
                <a:cubicBezTo>
                  <a:pt x="652" y="117"/>
                  <a:pt x="652" y="117"/>
                  <a:pt x="652" y="117"/>
                </a:cubicBezTo>
                <a:cubicBezTo>
                  <a:pt x="645" y="103"/>
                  <a:pt x="631" y="94"/>
                  <a:pt x="611" y="94"/>
                </a:cubicBezTo>
                <a:cubicBezTo>
                  <a:pt x="578" y="94"/>
                  <a:pt x="551" y="123"/>
                  <a:pt x="551" y="164"/>
                </a:cubicBezTo>
                <a:cubicBezTo>
                  <a:pt x="551" y="205"/>
                  <a:pt x="579" y="234"/>
                  <a:pt x="611" y="234"/>
                </a:cubicBezTo>
                <a:close/>
                <a:moveTo>
                  <a:pt x="424" y="152"/>
                </a:moveTo>
                <a:cubicBezTo>
                  <a:pt x="428" y="136"/>
                  <a:pt x="439" y="129"/>
                  <a:pt x="456" y="129"/>
                </a:cubicBezTo>
                <a:cubicBezTo>
                  <a:pt x="473" y="129"/>
                  <a:pt x="482" y="138"/>
                  <a:pt x="484" y="152"/>
                </a:cubicBezTo>
                <a:lnTo>
                  <a:pt x="424" y="152"/>
                </a:lnTo>
                <a:close/>
                <a:moveTo>
                  <a:pt x="425" y="177"/>
                </a:moveTo>
                <a:cubicBezTo>
                  <a:pt x="527" y="177"/>
                  <a:pt x="527" y="177"/>
                  <a:pt x="527" y="177"/>
                </a:cubicBezTo>
                <a:cubicBezTo>
                  <a:pt x="530" y="130"/>
                  <a:pt x="504" y="94"/>
                  <a:pt x="456" y="94"/>
                </a:cubicBezTo>
                <a:cubicBezTo>
                  <a:pt x="414" y="94"/>
                  <a:pt x="382" y="123"/>
                  <a:pt x="382" y="164"/>
                </a:cubicBezTo>
                <a:cubicBezTo>
                  <a:pt x="382" y="205"/>
                  <a:pt x="413" y="234"/>
                  <a:pt x="460" y="234"/>
                </a:cubicBezTo>
                <a:cubicBezTo>
                  <a:pt x="488" y="234"/>
                  <a:pt x="505" y="225"/>
                  <a:pt x="518" y="214"/>
                </a:cubicBezTo>
                <a:cubicBezTo>
                  <a:pt x="493" y="188"/>
                  <a:pt x="493" y="188"/>
                  <a:pt x="493" y="188"/>
                </a:cubicBezTo>
                <a:cubicBezTo>
                  <a:pt x="487" y="193"/>
                  <a:pt x="475" y="199"/>
                  <a:pt x="460" y="199"/>
                </a:cubicBezTo>
                <a:cubicBezTo>
                  <a:pt x="441" y="199"/>
                  <a:pt x="429" y="191"/>
                  <a:pt x="425" y="177"/>
                </a:cubicBezTo>
                <a:close/>
                <a:moveTo>
                  <a:pt x="219" y="231"/>
                </a:moveTo>
                <a:cubicBezTo>
                  <a:pt x="262" y="231"/>
                  <a:pt x="262" y="231"/>
                  <a:pt x="262" y="231"/>
                </a:cubicBezTo>
                <a:cubicBezTo>
                  <a:pt x="262" y="159"/>
                  <a:pt x="262" y="159"/>
                  <a:pt x="262" y="159"/>
                </a:cubicBezTo>
                <a:cubicBezTo>
                  <a:pt x="262" y="142"/>
                  <a:pt x="272" y="133"/>
                  <a:pt x="289" y="133"/>
                </a:cubicBezTo>
                <a:cubicBezTo>
                  <a:pt x="304" y="133"/>
                  <a:pt x="311" y="141"/>
                  <a:pt x="311" y="156"/>
                </a:cubicBezTo>
                <a:cubicBezTo>
                  <a:pt x="311" y="231"/>
                  <a:pt x="311" y="231"/>
                  <a:pt x="311" y="231"/>
                </a:cubicBezTo>
                <a:cubicBezTo>
                  <a:pt x="354" y="231"/>
                  <a:pt x="354" y="231"/>
                  <a:pt x="354" y="231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4" y="115"/>
                  <a:pt x="333" y="94"/>
                  <a:pt x="304" y="94"/>
                </a:cubicBezTo>
                <a:cubicBezTo>
                  <a:pt x="285" y="94"/>
                  <a:pt x="270" y="103"/>
                  <a:pt x="262" y="118"/>
                </a:cubicBezTo>
                <a:cubicBezTo>
                  <a:pt x="262" y="4"/>
                  <a:pt x="262" y="4"/>
                  <a:pt x="262" y="4"/>
                </a:cubicBezTo>
                <a:cubicBezTo>
                  <a:pt x="219" y="4"/>
                  <a:pt x="219" y="4"/>
                  <a:pt x="219" y="4"/>
                </a:cubicBezTo>
                <a:lnTo>
                  <a:pt x="219" y="231"/>
                </a:lnTo>
                <a:close/>
                <a:moveTo>
                  <a:pt x="68" y="170"/>
                </a:moveTo>
                <a:cubicBezTo>
                  <a:pt x="83" y="133"/>
                  <a:pt x="83" y="133"/>
                  <a:pt x="83" y="133"/>
                </a:cubicBezTo>
                <a:cubicBezTo>
                  <a:pt x="89" y="118"/>
                  <a:pt x="96" y="94"/>
                  <a:pt x="96" y="94"/>
                </a:cubicBezTo>
                <a:cubicBezTo>
                  <a:pt x="96" y="94"/>
                  <a:pt x="102" y="118"/>
                  <a:pt x="109" y="133"/>
                </a:cubicBezTo>
                <a:cubicBezTo>
                  <a:pt x="124" y="170"/>
                  <a:pt x="124" y="170"/>
                  <a:pt x="124" y="170"/>
                </a:cubicBezTo>
                <a:lnTo>
                  <a:pt x="68" y="170"/>
                </a:lnTo>
                <a:close/>
                <a:moveTo>
                  <a:pt x="0" y="231"/>
                </a:moveTo>
                <a:cubicBezTo>
                  <a:pt x="43" y="231"/>
                  <a:pt x="43" y="231"/>
                  <a:pt x="43" y="231"/>
                </a:cubicBezTo>
                <a:cubicBezTo>
                  <a:pt x="53" y="207"/>
                  <a:pt x="53" y="207"/>
                  <a:pt x="53" y="207"/>
                </a:cubicBezTo>
                <a:cubicBezTo>
                  <a:pt x="140" y="207"/>
                  <a:pt x="140" y="207"/>
                  <a:pt x="140" y="207"/>
                </a:cubicBezTo>
                <a:cubicBezTo>
                  <a:pt x="150" y="231"/>
                  <a:pt x="150" y="231"/>
                  <a:pt x="150" y="231"/>
                </a:cubicBezTo>
                <a:cubicBezTo>
                  <a:pt x="196" y="231"/>
                  <a:pt x="196" y="231"/>
                  <a:pt x="196" y="231"/>
                </a:cubicBezTo>
                <a:cubicBezTo>
                  <a:pt x="98" y="15"/>
                  <a:pt x="98" y="15"/>
                  <a:pt x="98" y="15"/>
                </a:cubicBezTo>
                <a:cubicBezTo>
                  <a:pt x="94" y="15"/>
                  <a:pt x="94" y="15"/>
                  <a:pt x="94" y="15"/>
                </a:cubicBezTo>
                <a:lnTo>
                  <a:pt x="0" y="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5" name="Tijdelijke aanduiding voor dianummer 4"/>
          <p:cNvSpPr>
            <a:spLocks noGrp="1" noSelect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2" name="***Titel 1"/>
          <p:cNvSpPr>
            <a:spLocks noGrp="1" noSelect="1"/>
          </p:cNvSpPr>
          <p:nvPr>
            <p:ph type="title" hasCustomPrompt="1"/>
          </p:nvPr>
        </p:nvSpPr>
        <p:spPr bwMode="gray">
          <a:xfrm>
            <a:off x="7271727" y="3008827"/>
            <a:ext cx="4391494" cy="28080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nl-NL" noProof="1"/>
              <a:t>[titel]</a:t>
            </a:r>
            <a:endParaRPr lang="nl-NL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1F11AB9-ACB5-481F-88FD-2AFD1EF21799}"/>
              </a:ext>
            </a:extLst>
          </p:cNvPr>
          <p:cNvSpPr>
            <a:spLocks noGrp="1" noSelect="1"/>
          </p:cNvSpPr>
          <p:nvPr>
            <p:ph type="body" sz="quarter" idx="1004" hasCustomPrompt="1"/>
          </p:nvPr>
        </p:nvSpPr>
        <p:spPr>
          <a:xfrm>
            <a:off x="12324085" y="3008826"/>
            <a:ext cx="2628899" cy="2808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Het </a:t>
            </a:r>
            <a:r>
              <a:rPr lang="nl-NL" err="1"/>
              <a:t>titelvak</a:t>
            </a:r>
            <a:r>
              <a:rPr lang="nl-NL"/>
              <a:t> is opgemaakt in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light.</a:t>
            </a:r>
            <a:br>
              <a:rPr lang="nl-NL"/>
            </a:br>
            <a:r>
              <a:rPr lang="nl-NL"/>
              <a:t>Om woorden te accentueren: kies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</a:t>
            </a:r>
            <a:r>
              <a:rPr lang="nl-NL" err="1"/>
              <a:t>bold</a:t>
            </a:r>
            <a:endParaRPr lang="nl-NL"/>
          </a:p>
        </p:txBody>
      </p:sp>
      <p:sp>
        <p:nvSpPr>
          <p:cNvPr id="16" name="Hoofdstuk (JU-Free)">
            <a:extLst>
              <a:ext uri="{FF2B5EF4-FFF2-40B4-BE49-F238E27FC236}">
                <a16:creationId xmlns:a16="http://schemas.microsoft.com/office/drawing/2014/main" id="{179A5F75-9E9D-934F-A5DA-6BB86FE75E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271221" y="2515051"/>
            <a:ext cx="4392000" cy="432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5"/>
                </a:solidFill>
                <a:latin typeface="+mn-lt"/>
                <a:ea typeface="Roboto" panose="020000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9pPr>
          </a:lstStyle>
          <a:p>
            <a:pPr lvl="0"/>
            <a:r>
              <a:rPr lang="nl-NL"/>
              <a:t>[Hoofdstuk nummer]</a:t>
            </a:r>
          </a:p>
        </p:txBody>
      </p:sp>
    </p:spTree>
    <p:extLst>
      <p:ext uri="{BB962C8B-B14F-4D97-AF65-F5344CB8AC3E}">
        <p14:creationId xmlns:p14="http://schemas.microsoft.com/office/powerpoint/2010/main" val="3643805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dia_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89822B3-EE03-2E43-ACEB-03B1A554BE9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338763" y="0"/>
            <a:ext cx="6853237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[</a:t>
            </a:r>
            <a:r>
              <a:rPr lang="en-US" err="1"/>
              <a:t>Klik</a:t>
            </a:r>
            <a:r>
              <a:rPr lang="en-US"/>
              <a:t> op het pictogram om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in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voegen</a:t>
            </a:r>
            <a:r>
              <a:rPr lang="en-US"/>
              <a:t>.]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2F44E8-CBBB-5A40-9F73-8F44519B8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EF7E4E97-D138-E74D-AA3A-7D2C9B5699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299" y="2515051"/>
            <a:ext cx="4392000" cy="432000"/>
          </a:xfr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5"/>
                </a:solidFill>
              </a:defRPr>
            </a:lvl1pPr>
          </a:lstStyle>
          <a:p>
            <a:pPr algn="r"/>
            <a:r>
              <a:rPr lang="nl-NL"/>
              <a:t>Hoofdstuk 1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7590756D-C949-D043-B8EB-FA02B76CD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805" y="3008827"/>
            <a:ext cx="4391494" cy="2808000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algn="r"/>
            <a:r>
              <a:rPr lang="nl-NL" sz="3600"/>
              <a:t>Hoofdstuk</a:t>
            </a:r>
            <a:br>
              <a:rPr lang="nl-NL" sz="3600"/>
            </a:b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Pagina</a:t>
            </a:r>
          </a:p>
        </p:txBody>
      </p:sp>
    </p:spTree>
    <p:extLst>
      <p:ext uri="{BB962C8B-B14F-4D97-AF65-F5344CB8AC3E}">
        <p14:creationId xmlns:p14="http://schemas.microsoft.com/office/powerpoint/2010/main" val="14817095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tabel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Afbeelding 6">
            <a:extLst>
              <a:ext uri="{FF2B5EF4-FFF2-40B4-BE49-F238E27FC236}">
                <a16:creationId xmlns:a16="http://schemas.microsoft.com/office/drawing/2014/main" id="{F5417368-6CA5-D149-A18A-939051FBE0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9639" t="1701" r="675" b="1701"/>
          <a:stretch/>
        </p:blipFill>
        <p:spPr>
          <a:xfrm>
            <a:off x="9408368" y="0"/>
            <a:ext cx="2783632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9945C4-E285-AE4E-8C63-C1EE02B20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42261F65-3DCC-6F45-801E-4BD8DC92E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Oranje Tabel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pagina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68BDFCD1-8CDA-C540-9B5F-EB5AD1D9FA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5" name="Table Placeholder 14">
            <a:extLst>
              <a:ext uri="{FF2B5EF4-FFF2-40B4-BE49-F238E27FC236}">
                <a16:creationId xmlns:a16="http://schemas.microsoft.com/office/drawing/2014/main" id="{52EA1AA5-B534-F047-A504-4B6864D9411B}"/>
              </a:ext>
            </a:extLst>
          </p:cNvPr>
          <p:cNvSpPr>
            <a:spLocks noGrp="1"/>
          </p:cNvSpPr>
          <p:nvPr>
            <p:ph type="tbl" sz="quarter" idx="1007" hasCustomPrompt="1"/>
          </p:nvPr>
        </p:nvSpPr>
        <p:spPr>
          <a:xfrm>
            <a:off x="647700" y="2001949"/>
            <a:ext cx="11028363" cy="3629593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nl-NL"/>
              <a:t>[Klik op het pictogram om een tabel in te voegen] </a:t>
            </a:r>
          </a:p>
        </p:txBody>
      </p:sp>
    </p:spTree>
    <p:extLst>
      <p:ext uri="{BB962C8B-B14F-4D97-AF65-F5344CB8AC3E}">
        <p14:creationId xmlns:p14="http://schemas.microsoft.com/office/powerpoint/2010/main" val="19019358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abel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Afbeelding 6">
            <a:extLst>
              <a:ext uri="{FF2B5EF4-FFF2-40B4-BE49-F238E27FC236}">
                <a16:creationId xmlns:a16="http://schemas.microsoft.com/office/drawing/2014/main" id="{F5417368-6CA5-D149-A18A-939051FBE0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9639" t="1701" r="675" b="1701"/>
          <a:stretch/>
        </p:blipFill>
        <p:spPr>
          <a:xfrm>
            <a:off x="9408368" y="0"/>
            <a:ext cx="2783632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9945C4-E285-AE4E-8C63-C1EE02B20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42261F65-3DCC-6F45-801E-4BD8DC92E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Oranje Tabel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pagina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68BDFCD1-8CDA-C540-9B5F-EB5AD1D9FA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3" name="Tabeltitel (JU-Free)">
            <a:extLst>
              <a:ext uri="{FF2B5EF4-FFF2-40B4-BE49-F238E27FC236}">
                <a16:creationId xmlns:a16="http://schemas.microsoft.com/office/drawing/2014/main" id="{8BC10417-F34B-2747-A143-59701F1F007D}"/>
              </a:ext>
            </a:extLst>
          </p:cNvPr>
          <p:cNvSpPr>
            <a:spLocks noGrp="1"/>
          </p:cNvSpPr>
          <p:nvPr>
            <p:ph type="body" sz="quarter" idx="1006" hasCustomPrompt="1"/>
          </p:nvPr>
        </p:nvSpPr>
        <p:spPr>
          <a:xfrm>
            <a:off x="647700" y="1939555"/>
            <a:ext cx="11028363" cy="467978"/>
          </a:xfrm>
          <a:solidFill>
            <a:schemeClr val="accent1"/>
          </a:solidFill>
        </p:spPr>
        <p:txBody>
          <a:bodyPr/>
          <a:lstStyle>
            <a:lvl1pPr marL="108000" indent="0">
              <a:lnSpc>
                <a:spcPct val="150000"/>
              </a:lnSpc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6000" indent="0">
              <a:lnSpc>
                <a:spcPct val="150000"/>
              </a:lnSpc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36000" indent="0">
              <a:lnSpc>
                <a:spcPct val="150000"/>
              </a:lnSpc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6pPr>
            <a:lvl7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7pPr>
            <a:lvl8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8pPr>
            <a:lvl9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9pPr>
          </a:lstStyle>
          <a:p>
            <a:pPr lvl="0"/>
            <a:r>
              <a:rPr lang="nl-NL"/>
              <a:t>[Tabeltitel]</a:t>
            </a:r>
          </a:p>
          <a:p>
            <a:pPr lvl="0"/>
            <a:r>
              <a:rPr lang="nl-NL"/>
              <a:t>JU-LEVEL1=</a:t>
            </a:r>
          </a:p>
          <a:p>
            <a:pPr lvl="1"/>
            <a:r>
              <a:rPr lang="nl-NL"/>
              <a:t>JU-LEVEL2=</a:t>
            </a:r>
          </a:p>
          <a:p>
            <a:pPr lvl="2"/>
            <a:r>
              <a:rPr lang="nl-NL"/>
              <a:t>JU-LEVEL3=</a:t>
            </a:r>
          </a:p>
          <a:p>
            <a:pPr lvl="3"/>
            <a:r>
              <a:rPr lang="nl-NL"/>
              <a:t>JU-LEVEL4=</a:t>
            </a:r>
          </a:p>
          <a:p>
            <a:pPr lvl="4"/>
            <a:r>
              <a:rPr lang="nl-NL"/>
              <a:t>JU-LEVEL5=</a:t>
            </a:r>
          </a:p>
          <a:p>
            <a:pPr lvl="5"/>
            <a:r>
              <a:rPr lang="nl-NL"/>
              <a:t>JU-LEVEL6=</a:t>
            </a:r>
          </a:p>
          <a:p>
            <a:pPr lvl="6"/>
            <a:r>
              <a:rPr lang="nl-NL"/>
              <a:t>JU-LEVEL7=</a:t>
            </a:r>
          </a:p>
          <a:p>
            <a:pPr lvl="7"/>
            <a:r>
              <a:rPr lang="nl-NL"/>
              <a:t>JU-LEVEL8=</a:t>
            </a:r>
          </a:p>
          <a:p>
            <a:pPr lvl="8"/>
            <a:r>
              <a:rPr lang="nl-NL"/>
              <a:t>JU-LEVEL9=</a:t>
            </a:r>
          </a:p>
        </p:txBody>
      </p:sp>
      <p:sp>
        <p:nvSpPr>
          <p:cNvPr id="15" name="Table Placeholder 14">
            <a:extLst>
              <a:ext uri="{FF2B5EF4-FFF2-40B4-BE49-F238E27FC236}">
                <a16:creationId xmlns:a16="http://schemas.microsoft.com/office/drawing/2014/main" id="{52EA1AA5-B534-F047-A504-4B6864D9411B}"/>
              </a:ext>
            </a:extLst>
          </p:cNvPr>
          <p:cNvSpPr>
            <a:spLocks noGrp="1"/>
          </p:cNvSpPr>
          <p:nvPr>
            <p:ph type="tbl" sz="quarter" idx="1007" hasCustomPrompt="1"/>
          </p:nvPr>
        </p:nvSpPr>
        <p:spPr>
          <a:xfrm>
            <a:off x="647700" y="2407534"/>
            <a:ext cx="11028363" cy="2796292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nl-NL"/>
              <a:t>[Klik op het pictogram om een tabel in te voegen] </a:t>
            </a:r>
          </a:p>
        </p:txBody>
      </p:sp>
    </p:spTree>
    <p:extLst>
      <p:ext uri="{BB962C8B-B14F-4D97-AF65-F5344CB8AC3E}">
        <p14:creationId xmlns:p14="http://schemas.microsoft.com/office/powerpoint/2010/main" val="138091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ofdstukdia_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7"/>
          <p:cNvSpPr>
            <a:spLocks noGrp="1" noSelect="1"/>
          </p:cNvSpPr>
          <p:nvPr>
            <p:ph type="pic" sz="quarter" idx="14" hasCustomPrompt="1"/>
          </p:nvPr>
        </p:nvSpPr>
        <p:spPr bwMode="gray">
          <a:xfrm>
            <a:off x="0" y="0"/>
            <a:ext cx="6858000" cy="6858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nl-NL"/>
              <a:t>[Klik op het pictogram om een foto in te voegen]</a:t>
            </a:r>
          </a:p>
        </p:txBody>
      </p:sp>
      <p:sp>
        <p:nvSpPr>
          <p:cNvPr id="7" name="Logo achtergrond (PHJU)"/>
          <p:cNvSpPr>
            <a:spLocks noGrp="1" noSelect="1"/>
          </p:cNvSpPr>
          <p:nvPr>
            <p:ph type="body" idx="1002" hasCustomPrompt="1"/>
          </p:nvPr>
        </p:nvSpPr>
        <p:spPr bwMode="gray">
          <a:xfrm>
            <a:off x="-12815" y="6106308"/>
            <a:ext cx="1386154" cy="305949"/>
          </a:xfrm>
          <a:custGeom>
            <a:avLst/>
            <a:gdLst>
              <a:gd name="T0" fmla="*/ 172 w 1255"/>
              <a:gd name="T1" fmla="*/ 56 h 277"/>
              <a:gd name="T2" fmla="*/ 0 w 1255"/>
              <a:gd name="T3" fmla="*/ 56 h 277"/>
              <a:gd name="T4" fmla="*/ 0 w 1255"/>
              <a:gd name="T5" fmla="*/ 221 h 277"/>
              <a:gd name="T6" fmla="*/ 176 w 1255"/>
              <a:gd name="T7" fmla="*/ 221 h 277"/>
              <a:gd name="T8" fmla="*/ 196 w 1255"/>
              <a:gd name="T9" fmla="*/ 277 h 277"/>
              <a:gd name="T10" fmla="*/ 350 w 1255"/>
              <a:gd name="T11" fmla="*/ 221 h 277"/>
              <a:gd name="T12" fmla="*/ 1255 w 1255"/>
              <a:gd name="T13" fmla="*/ 221 h 277"/>
              <a:gd name="T14" fmla="*/ 1255 w 1255"/>
              <a:gd name="T15" fmla="*/ 56 h 277"/>
              <a:gd name="T16" fmla="*/ 346 w 1255"/>
              <a:gd name="T17" fmla="*/ 56 h 277"/>
              <a:gd name="T18" fmla="*/ 326 w 1255"/>
              <a:gd name="T19" fmla="*/ 0 h 277"/>
              <a:gd name="T20" fmla="*/ 172 w 1255"/>
              <a:gd name="T21" fmla="*/ 56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55" h="277">
                <a:moveTo>
                  <a:pt x="172" y="56"/>
                </a:moveTo>
                <a:lnTo>
                  <a:pt x="0" y="56"/>
                </a:lnTo>
                <a:lnTo>
                  <a:pt x="0" y="221"/>
                </a:lnTo>
                <a:lnTo>
                  <a:pt x="176" y="221"/>
                </a:lnTo>
                <a:lnTo>
                  <a:pt x="196" y="277"/>
                </a:lnTo>
                <a:lnTo>
                  <a:pt x="350" y="221"/>
                </a:lnTo>
                <a:lnTo>
                  <a:pt x="1255" y="221"/>
                </a:lnTo>
                <a:lnTo>
                  <a:pt x="1255" y="56"/>
                </a:lnTo>
                <a:lnTo>
                  <a:pt x="346" y="56"/>
                </a:lnTo>
                <a:lnTo>
                  <a:pt x="326" y="0"/>
                </a:lnTo>
                <a:lnTo>
                  <a:pt x="172" y="56"/>
                </a:lnTo>
                <a:close/>
              </a:path>
            </a:pathLst>
          </a:custGeom>
          <a:solidFill>
            <a:srgbClr val="F58220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9" name="Logo tekst (PHJU)"/>
          <p:cNvSpPr>
            <a:spLocks noGrp="1" noSelect="1"/>
          </p:cNvSpPr>
          <p:nvPr>
            <p:ph type="body" idx="1001" hasCustomPrompt="1"/>
          </p:nvPr>
        </p:nvSpPr>
        <p:spPr bwMode="gray">
          <a:xfrm>
            <a:off x="166115" y="6136130"/>
            <a:ext cx="1065847" cy="236365"/>
          </a:xfrm>
          <a:custGeom>
            <a:avLst/>
            <a:gdLst>
              <a:gd name="T0" fmla="*/ 12 w 1930"/>
              <a:gd name="T1" fmla="*/ 292 h 428"/>
              <a:gd name="T2" fmla="*/ 1064 w 1930"/>
              <a:gd name="T3" fmla="*/ 223 h 428"/>
              <a:gd name="T4" fmla="*/ 821 w 1930"/>
              <a:gd name="T5" fmla="*/ 366 h 428"/>
              <a:gd name="T6" fmla="*/ 916 w 1930"/>
              <a:gd name="T7" fmla="*/ 83 h 428"/>
              <a:gd name="T8" fmla="*/ 1011 w 1930"/>
              <a:gd name="T9" fmla="*/ 220 h 428"/>
              <a:gd name="T10" fmla="*/ 874 w 1930"/>
              <a:gd name="T11" fmla="*/ 128 h 428"/>
              <a:gd name="T12" fmla="*/ 907 w 1930"/>
              <a:gd name="T13" fmla="*/ 321 h 428"/>
              <a:gd name="T14" fmla="*/ 1170 w 1930"/>
              <a:gd name="T15" fmla="*/ 366 h 428"/>
              <a:gd name="T16" fmla="*/ 1226 w 1930"/>
              <a:gd name="T17" fmla="*/ 83 h 428"/>
              <a:gd name="T18" fmla="*/ 1170 w 1930"/>
              <a:gd name="T19" fmla="*/ 366 h 428"/>
              <a:gd name="T20" fmla="*/ 1394 w 1930"/>
              <a:gd name="T21" fmla="*/ 75 h 428"/>
              <a:gd name="T22" fmla="*/ 1343 w 1930"/>
              <a:gd name="T23" fmla="*/ 366 h 428"/>
              <a:gd name="T24" fmla="*/ 1391 w 1930"/>
              <a:gd name="T25" fmla="*/ 156 h 428"/>
              <a:gd name="T26" fmla="*/ 1522 w 1930"/>
              <a:gd name="T27" fmla="*/ 371 h 428"/>
              <a:gd name="T28" fmla="*/ 1578 w 1930"/>
              <a:gd name="T29" fmla="*/ 83 h 428"/>
              <a:gd name="T30" fmla="*/ 1528 w 1930"/>
              <a:gd name="T31" fmla="*/ 293 h 428"/>
              <a:gd name="T32" fmla="*/ 1880 w 1930"/>
              <a:gd name="T33" fmla="*/ 371 h 428"/>
              <a:gd name="T34" fmla="*/ 1754 w 1930"/>
              <a:gd name="T35" fmla="*/ 290 h 428"/>
              <a:gd name="T36" fmla="*/ 1673 w 1930"/>
              <a:gd name="T37" fmla="*/ 355 h 428"/>
              <a:gd name="T38" fmla="*/ 1830 w 1930"/>
              <a:gd name="T39" fmla="*/ 83 h 428"/>
              <a:gd name="T40" fmla="*/ 1838 w 1930"/>
              <a:gd name="T41" fmla="*/ 248 h 428"/>
              <a:gd name="T42" fmla="*/ 1768 w 1930"/>
              <a:gd name="T43" fmla="*/ 248 h 428"/>
              <a:gd name="T44" fmla="*/ 13 w 1930"/>
              <a:gd name="T45" fmla="*/ 292 h 428"/>
              <a:gd name="T46" fmla="*/ 13 w 1930"/>
              <a:gd name="T47" fmla="*/ 292 h 428"/>
              <a:gd name="T48" fmla="*/ 378 w 1930"/>
              <a:gd name="T49" fmla="*/ 308 h 428"/>
              <a:gd name="T50" fmla="*/ 114 w 1930"/>
              <a:gd name="T51" fmla="*/ 403 h 428"/>
              <a:gd name="T52" fmla="*/ 0 w 1930"/>
              <a:gd name="T53" fmla="*/ 223 h 428"/>
              <a:gd name="T54" fmla="*/ 131 w 1930"/>
              <a:gd name="T55" fmla="*/ 36 h 428"/>
              <a:gd name="T56" fmla="*/ 329 w 1930"/>
              <a:gd name="T57" fmla="*/ 174 h 428"/>
              <a:gd name="T58" fmla="*/ 72 w 1930"/>
              <a:gd name="T59" fmla="*/ 165 h 428"/>
              <a:gd name="T60" fmla="*/ 68 w 1930"/>
              <a:gd name="T61" fmla="*/ 272 h 428"/>
              <a:gd name="T62" fmla="*/ 246 w 1930"/>
              <a:gd name="T63" fmla="*/ 355 h 428"/>
              <a:gd name="T64" fmla="*/ 329 w 1930"/>
              <a:gd name="T65" fmla="*/ 174 h 428"/>
              <a:gd name="T66" fmla="*/ 734 w 1930"/>
              <a:gd name="T67" fmla="*/ 352 h 428"/>
              <a:gd name="T68" fmla="*/ 602 w 1930"/>
              <a:gd name="T69" fmla="*/ 262 h 428"/>
              <a:gd name="T70" fmla="*/ 566 w 1930"/>
              <a:gd name="T71" fmla="*/ 251 h 428"/>
              <a:gd name="T72" fmla="*/ 513 w 1930"/>
              <a:gd name="T73" fmla="*/ 366 h 428"/>
              <a:gd name="T74" fmla="*/ 605 w 1930"/>
              <a:gd name="T75" fmla="*/ 83 h 428"/>
              <a:gd name="T76" fmla="*/ 647 w 1930"/>
              <a:gd name="T77" fmla="*/ 237 h 428"/>
              <a:gd name="T78" fmla="*/ 600 w 1930"/>
              <a:gd name="T79" fmla="*/ 125 h 428"/>
              <a:gd name="T80" fmla="*/ 569 w 1930"/>
              <a:gd name="T81" fmla="*/ 209 h 428"/>
              <a:gd name="T82" fmla="*/ 647 w 1930"/>
              <a:gd name="T83" fmla="*/ 165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30" h="428">
                <a:moveTo>
                  <a:pt x="12" y="291"/>
                </a:moveTo>
                <a:cubicBezTo>
                  <a:pt x="12" y="292"/>
                  <a:pt x="12" y="292"/>
                  <a:pt x="12" y="292"/>
                </a:cubicBezTo>
                <a:cubicBezTo>
                  <a:pt x="12" y="291"/>
                  <a:pt x="12" y="291"/>
                  <a:pt x="12" y="291"/>
                </a:cubicBezTo>
                <a:close/>
                <a:moveTo>
                  <a:pt x="1064" y="223"/>
                </a:moveTo>
                <a:cubicBezTo>
                  <a:pt x="1064" y="308"/>
                  <a:pt x="993" y="365"/>
                  <a:pt x="918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3" y="83"/>
                  <a:pt x="823" y="83"/>
                  <a:pt x="823" y="83"/>
                </a:cubicBezTo>
                <a:cubicBezTo>
                  <a:pt x="916" y="83"/>
                  <a:pt x="916" y="83"/>
                  <a:pt x="916" y="83"/>
                </a:cubicBezTo>
                <a:cubicBezTo>
                  <a:pt x="1005" y="82"/>
                  <a:pt x="1064" y="138"/>
                  <a:pt x="1064" y="223"/>
                </a:cubicBezTo>
                <a:close/>
                <a:moveTo>
                  <a:pt x="1011" y="220"/>
                </a:moveTo>
                <a:cubicBezTo>
                  <a:pt x="1009" y="168"/>
                  <a:pt x="973" y="127"/>
                  <a:pt x="918" y="128"/>
                </a:cubicBezTo>
                <a:cubicBezTo>
                  <a:pt x="874" y="128"/>
                  <a:pt x="874" y="128"/>
                  <a:pt x="874" y="128"/>
                </a:cubicBezTo>
                <a:cubicBezTo>
                  <a:pt x="874" y="321"/>
                  <a:pt x="874" y="321"/>
                  <a:pt x="874" y="321"/>
                </a:cubicBezTo>
                <a:cubicBezTo>
                  <a:pt x="907" y="321"/>
                  <a:pt x="907" y="321"/>
                  <a:pt x="907" y="321"/>
                </a:cubicBezTo>
                <a:cubicBezTo>
                  <a:pt x="968" y="320"/>
                  <a:pt x="1009" y="285"/>
                  <a:pt x="1011" y="220"/>
                </a:cubicBezTo>
                <a:close/>
                <a:moveTo>
                  <a:pt x="1170" y="366"/>
                </a:moveTo>
                <a:cubicBezTo>
                  <a:pt x="1223" y="366"/>
                  <a:pt x="1223" y="366"/>
                  <a:pt x="1223" y="366"/>
                </a:cubicBezTo>
                <a:cubicBezTo>
                  <a:pt x="1226" y="83"/>
                  <a:pt x="1226" y="83"/>
                  <a:pt x="1226" y="83"/>
                </a:cubicBezTo>
                <a:cubicBezTo>
                  <a:pt x="1173" y="83"/>
                  <a:pt x="1173" y="83"/>
                  <a:pt x="1173" y="83"/>
                </a:cubicBezTo>
                <a:lnTo>
                  <a:pt x="1170" y="366"/>
                </a:lnTo>
                <a:close/>
                <a:moveTo>
                  <a:pt x="1528" y="293"/>
                </a:moveTo>
                <a:cubicBezTo>
                  <a:pt x="1394" y="75"/>
                  <a:pt x="1394" y="75"/>
                  <a:pt x="1394" y="75"/>
                </a:cubicBezTo>
                <a:cubicBezTo>
                  <a:pt x="1346" y="92"/>
                  <a:pt x="1346" y="92"/>
                  <a:pt x="1346" y="92"/>
                </a:cubicBezTo>
                <a:cubicBezTo>
                  <a:pt x="1343" y="366"/>
                  <a:pt x="1343" y="366"/>
                  <a:pt x="1343" y="366"/>
                </a:cubicBezTo>
                <a:cubicBezTo>
                  <a:pt x="1396" y="366"/>
                  <a:pt x="1396" y="366"/>
                  <a:pt x="1396" y="366"/>
                </a:cubicBezTo>
                <a:cubicBezTo>
                  <a:pt x="1391" y="156"/>
                  <a:pt x="1391" y="156"/>
                  <a:pt x="1391" y="156"/>
                </a:cubicBezTo>
                <a:cubicBezTo>
                  <a:pt x="1394" y="156"/>
                  <a:pt x="1394" y="156"/>
                  <a:pt x="1394" y="156"/>
                </a:cubicBezTo>
                <a:cubicBezTo>
                  <a:pt x="1522" y="371"/>
                  <a:pt x="1522" y="371"/>
                  <a:pt x="1522" y="371"/>
                </a:cubicBezTo>
                <a:cubicBezTo>
                  <a:pt x="1575" y="355"/>
                  <a:pt x="1575" y="355"/>
                  <a:pt x="1575" y="355"/>
                </a:cubicBezTo>
                <a:cubicBezTo>
                  <a:pt x="1578" y="83"/>
                  <a:pt x="1578" y="83"/>
                  <a:pt x="1578" y="83"/>
                </a:cubicBezTo>
                <a:cubicBezTo>
                  <a:pt x="1525" y="83"/>
                  <a:pt x="1525" y="83"/>
                  <a:pt x="1525" y="83"/>
                </a:cubicBezTo>
                <a:lnTo>
                  <a:pt x="1528" y="293"/>
                </a:lnTo>
                <a:close/>
                <a:moveTo>
                  <a:pt x="1930" y="355"/>
                </a:moveTo>
                <a:cubicBezTo>
                  <a:pt x="1880" y="371"/>
                  <a:pt x="1880" y="371"/>
                  <a:pt x="1880" y="371"/>
                </a:cubicBezTo>
                <a:cubicBezTo>
                  <a:pt x="1852" y="290"/>
                  <a:pt x="1852" y="290"/>
                  <a:pt x="1852" y="290"/>
                </a:cubicBezTo>
                <a:cubicBezTo>
                  <a:pt x="1754" y="290"/>
                  <a:pt x="1754" y="290"/>
                  <a:pt x="1754" y="290"/>
                </a:cubicBezTo>
                <a:cubicBezTo>
                  <a:pt x="1721" y="371"/>
                  <a:pt x="1721" y="371"/>
                  <a:pt x="1721" y="371"/>
                </a:cubicBezTo>
                <a:cubicBezTo>
                  <a:pt x="1673" y="355"/>
                  <a:pt x="1673" y="355"/>
                  <a:pt x="1673" y="355"/>
                </a:cubicBezTo>
                <a:cubicBezTo>
                  <a:pt x="1782" y="83"/>
                  <a:pt x="1782" y="83"/>
                  <a:pt x="1782" y="83"/>
                </a:cubicBezTo>
                <a:cubicBezTo>
                  <a:pt x="1830" y="83"/>
                  <a:pt x="1830" y="83"/>
                  <a:pt x="1830" y="83"/>
                </a:cubicBezTo>
                <a:lnTo>
                  <a:pt x="1930" y="355"/>
                </a:lnTo>
                <a:close/>
                <a:moveTo>
                  <a:pt x="1838" y="248"/>
                </a:moveTo>
                <a:cubicBezTo>
                  <a:pt x="1805" y="137"/>
                  <a:pt x="1805" y="137"/>
                  <a:pt x="1805" y="137"/>
                </a:cubicBezTo>
                <a:cubicBezTo>
                  <a:pt x="1768" y="248"/>
                  <a:pt x="1768" y="248"/>
                  <a:pt x="1768" y="248"/>
                </a:cubicBezTo>
                <a:lnTo>
                  <a:pt x="1838" y="248"/>
                </a:lnTo>
                <a:close/>
                <a:moveTo>
                  <a:pt x="13" y="292"/>
                </a:moveTo>
                <a:cubicBezTo>
                  <a:pt x="13" y="292"/>
                  <a:pt x="13" y="292"/>
                  <a:pt x="13" y="292"/>
                </a:cubicBezTo>
                <a:cubicBezTo>
                  <a:pt x="13" y="292"/>
                  <a:pt x="13" y="292"/>
                  <a:pt x="13" y="292"/>
                </a:cubicBezTo>
                <a:close/>
                <a:moveTo>
                  <a:pt x="384" y="154"/>
                </a:moveTo>
                <a:cubicBezTo>
                  <a:pt x="403" y="205"/>
                  <a:pt x="400" y="259"/>
                  <a:pt x="378" y="308"/>
                </a:cubicBezTo>
                <a:cubicBezTo>
                  <a:pt x="356" y="356"/>
                  <a:pt x="316" y="392"/>
                  <a:pt x="266" y="410"/>
                </a:cubicBezTo>
                <a:cubicBezTo>
                  <a:pt x="216" y="428"/>
                  <a:pt x="162" y="426"/>
                  <a:pt x="114" y="403"/>
                </a:cubicBezTo>
                <a:cubicBezTo>
                  <a:pt x="66" y="381"/>
                  <a:pt x="30" y="341"/>
                  <a:pt x="13" y="292"/>
                </a:cubicBezTo>
                <a:cubicBezTo>
                  <a:pt x="4" y="269"/>
                  <a:pt x="0" y="246"/>
                  <a:pt x="0" y="223"/>
                </a:cubicBezTo>
                <a:cubicBezTo>
                  <a:pt x="0" y="195"/>
                  <a:pt x="6" y="167"/>
                  <a:pt x="18" y="141"/>
                </a:cubicBezTo>
                <a:cubicBezTo>
                  <a:pt x="40" y="92"/>
                  <a:pt x="80" y="55"/>
                  <a:pt x="131" y="36"/>
                </a:cubicBezTo>
                <a:cubicBezTo>
                  <a:pt x="234" y="0"/>
                  <a:pt x="347" y="53"/>
                  <a:pt x="384" y="154"/>
                </a:cubicBezTo>
                <a:close/>
                <a:moveTo>
                  <a:pt x="329" y="174"/>
                </a:moveTo>
                <a:cubicBezTo>
                  <a:pt x="303" y="103"/>
                  <a:pt x="223" y="66"/>
                  <a:pt x="151" y="91"/>
                </a:cubicBezTo>
                <a:cubicBezTo>
                  <a:pt x="116" y="105"/>
                  <a:pt x="87" y="131"/>
                  <a:pt x="72" y="165"/>
                </a:cubicBezTo>
                <a:cubicBezTo>
                  <a:pt x="56" y="199"/>
                  <a:pt x="55" y="237"/>
                  <a:pt x="68" y="272"/>
                </a:cubicBezTo>
                <a:cubicBezTo>
                  <a:pt x="68" y="272"/>
                  <a:pt x="68" y="272"/>
                  <a:pt x="68" y="272"/>
                </a:cubicBezTo>
                <a:cubicBezTo>
                  <a:pt x="80" y="307"/>
                  <a:pt x="106" y="334"/>
                  <a:pt x="139" y="350"/>
                </a:cubicBezTo>
                <a:cubicBezTo>
                  <a:pt x="173" y="366"/>
                  <a:pt x="211" y="368"/>
                  <a:pt x="246" y="355"/>
                </a:cubicBezTo>
                <a:cubicBezTo>
                  <a:pt x="281" y="342"/>
                  <a:pt x="309" y="316"/>
                  <a:pt x="325" y="283"/>
                </a:cubicBezTo>
                <a:cubicBezTo>
                  <a:pt x="341" y="249"/>
                  <a:pt x="342" y="210"/>
                  <a:pt x="329" y="174"/>
                </a:cubicBezTo>
                <a:close/>
                <a:moveTo>
                  <a:pt x="647" y="237"/>
                </a:moveTo>
                <a:cubicBezTo>
                  <a:pt x="734" y="352"/>
                  <a:pt x="734" y="352"/>
                  <a:pt x="734" y="352"/>
                </a:cubicBezTo>
                <a:cubicBezTo>
                  <a:pt x="681" y="371"/>
                  <a:pt x="681" y="371"/>
                  <a:pt x="681" y="371"/>
                </a:cubicBezTo>
                <a:cubicBezTo>
                  <a:pt x="602" y="262"/>
                  <a:pt x="602" y="262"/>
                  <a:pt x="602" y="262"/>
                </a:cubicBezTo>
                <a:cubicBezTo>
                  <a:pt x="598" y="255"/>
                  <a:pt x="592" y="252"/>
                  <a:pt x="583" y="251"/>
                </a:cubicBezTo>
                <a:cubicBezTo>
                  <a:pt x="566" y="251"/>
                  <a:pt x="566" y="251"/>
                  <a:pt x="566" y="251"/>
                </a:cubicBezTo>
                <a:cubicBezTo>
                  <a:pt x="566" y="366"/>
                  <a:pt x="566" y="366"/>
                  <a:pt x="566" y="366"/>
                </a:cubicBezTo>
                <a:cubicBezTo>
                  <a:pt x="513" y="366"/>
                  <a:pt x="513" y="366"/>
                  <a:pt x="513" y="366"/>
                </a:cubicBezTo>
                <a:cubicBezTo>
                  <a:pt x="516" y="83"/>
                  <a:pt x="516" y="83"/>
                  <a:pt x="516" y="83"/>
                </a:cubicBezTo>
                <a:cubicBezTo>
                  <a:pt x="605" y="83"/>
                  <a:pt x="605" y="83"/>
                  <a:pt x="605" y="83"/>
                </a:cubicBezTo>
                <a:cubicBezTo>
                  <a:pt x="674" y="83"/>
                  <a:pt x="702" y="120"/>
                  <a:pt x="703" y="165"/>
                </a:cubicBezTo>
                <a:cubicBezTo>
                  <a:pt x="702" y="200"/>
                  <a:pt x="680" y="226"/>
                  <a:pt x="647" y="237"/>
                </a:cubicBezTo>
                <a:close/>
                <a:moveTo>
                  <a:pt x="647" y="165"/>
                </a:moveTo>
                <a:cubicBezTo>
                  <a:pt x="647" y="139"/>
                  <a:pt x="625" y="125"/>
                  <a:pt x="600" y="125"/>
                </a:cubicBezTo>
                <a:cubicBezTo>
                  <a:pt x="569" y="125"/>
                  <a:pt x="569" y="125"/>
                  <a:pt x="569" y="125"/>
                </a:cubicBezTo>
                <a:cubicBezTo>
                  <a:pt x="569" y="209"/>
                  <a:pt x="569" y="209"/>
                  <a:pt x="569" y="209"/>
                </a:cubicBezTo>
                <a:cubicBezTo>
                  <a:pt x="600" y="209"/>
                  <a:pt x="600" y="209"/>
                  <a:pt x="600" y="209"/>
                </a:cubicBezTo>
                <a:cubicBezTo>
                  <a:pt x="616" y="209"/>
                  <a:pt x="647" y="202"/>
                  <a:pt x="647" y="1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10" name="Ahead of change (PHJU)"/>
          <p:cNvSpPr>
            <a:spLocks noGrp="1" noSelect="1" noChangeAspect="1"/>
          </p:cNvSpPr>
          <p:nvPr>
            <p:ph type="body" idx="1000" hasCustomPrompt="1"/>
          </p:nvPr>
        </p:nvSpPr>
        <p:spPr bwMode="gray">
          <a:xfrm>
            <a:off x="463116" y="6418800"/>
            <a:ext cx="900000" cy="117288"/>
          </a:xfrm>
          <a:custGeom>
            <a:avLst/>
            <a:gdLst>
              <a:gd name="T0" fmla="*/ 2256 w 2302"/>
              <a:gd name="T1" fmla="*/ 152 h 301"/>
              <a:gd name="T2" fmla="*/ 2299 w 2302"/>
              <a:gd name="T3" fmla="*/ 177 h 301"/>
              <a:gd name="T4" fmla="*/ 2232 w 2302"/>
              <a:gd name="T5" fmla="*/ 234 h 301"/>
              <a:gd name="T6" fmla="*/ 2232 w 2302"/>
              <a:gd name="T7" fmla="*/ 199 h 301"/>
              <a:gd name="T8" fmla="*/ 2024 w 2302"/>
              <a:gd name="T9" fmla="*/ 164 h 301"/>
              <a:gd name="T10" fmla="*/ 2053 w 2302"/>
              <a:gd name="T11" fmla="*/ 197 h 301"/>
              <a:gd name="T12" fmla="*/ 2125 w 2302"/>
              <a:gd name="T13" fmla="*/ 97 h 301"/>
              <a:gd name="T14" fmla="*/ 2040 w 2302"/>
              <a:gd name="T15" fmla="*/ 94 h 301"/>
              <a:gd name="T16" fmla="*/ 2082 w 2302"/>
              <a:gd name="T17" fmla="*/ 213 h 301"/>
              <a:gd name="T18" fmla="*/ 2011 w 2302"/>
              <a:gd name="T19" fmla="*/ 245 h 301"/>
              <a:gd name="T20" fmla="*/ 1817 w 2302"/>
              <a:gd name="T21" fmla="*/ 231 h 301"/>
              <a:gd name="T22" fmla="*/ 1887 w 2302"/>
              <a:gd name="T23" fmla="*/ 133 h 301"/>
              <a:gd name="T24" fmla="*/ 1952 w 2302"/>
              <a:gd name="T25" fmla="*/ 231 h 301"/>
              <a:gd name="T26" fmla="*/ 1859 w 2302"/>
              <a:gd name="T27" fmla="*/ 119 h 301"/>
              <a:gd name="T28" fmla="*/ 1817 w 2302"/>
              <a:gd name="T29" fmla="*/ 231 h 301"/>
              <a:gd name="T30" fmla="*/ 1714 w 2302"/>
              <a:gd name="T31" fmla="*/ 132 h 301"/>
              <a:gd name="T32" fmla="*/ 1701 w 2302"/>
              <a:gd name="T33" fmla="*/ 234 h 301"/>
              <a:gd name="T34" fmla="*/ 1784 w 2302"/>
              <a:gd name="T35" fmla="*/ 231 h 301"/>
              <a:gd name="T36" fmla="*/ 1742 w 2302"/>
              <a:gd name="T37" fmla="*/ 117 h 301"/>
              <a:gd name="T38" fmla="*/ 1701 w 2302"/>
              <a:gd name="T39" fmla="*/ 234 h 301"/>
              <a:gd name="T40" fmla="*/ 1522 w 2302"/>
              <a:gd name="T41" fmla="*/ 159 h 301"/>
              <a:gd name="T42" fmla="*/ 1571 w 2302"/>
              <a:gd name="T43" fmla="*/ 231 h 301"/>
              <a:gd name="T44" fmla="*/ 1563 w 2302"/>
              <a:gd name="T45" fmla="*/ 94 h 301"/>
              <a:gd name="T46" fmla="*/ 1479 w 2302"/>
              <a:gd name="T47" fmla="*/ 4 h 301"/>
              <a:gd name="T48" fmla="*/ 1453 w 2302"/>
              <a:gd name="T49" fmla="*/ 210 h 301"/>
              <a:gd name="T50" fmla="*/ 1368 w 2302"/>
              <a:gd name="T51" fmla="*/ 164 h 301"/>
              <a:gd name="T52" fmla="*/ 1454 w 2302"/>
              <a:gd name="T53" fmla="*/ 121 h 301"/>
              <a:gd name="T54" fmla="*/ 1397 w 2302"/>
              <a:gd name="T55" fmla="*/ 234 h 301"/>
              <a:gd name="T56" fmla="*/ 1197 w 2302"/>
              <a:gd name="T57" fmla="*/ 132 h 301"/>
              <a:gd name="T58" fmla="*/ 1197 w 2302"/>
              <a:gd name="T59" fmla="*/ 97 h 301"/>
              <a:gd name="T60" fmla="*/ 1222 w 2302"/>
              <a:gd name="T61" fmla="*/ 45 h 301"/>
              <a:gd name="T62" fmla="*/ 1154 w 2302"/>
              <a:gd name="T63" fmla="*/ 52 h 301"/>
              <a:gd name="T64" fmla="*/ 1132 w 2302"/>
              <a:gd name="T65" fmla="*/ 132 h 301"/>
              <a:gd name="T66" fmla="*/ 1040 w 2302"/>
              <a:gd name="T67" fmla="*/ 198 h 301"/>
              <a:gd name="T68" fmla="*/ 1070 w 2302"/>
              <a:gd name="T69" fmla="*/ 164 h 301"/>
              <a:gd name="T70" fmla="*/ 1113 w 2302"/>
              <a:gd name="T71" fmla="*/ 164 h 301"/>
              <a:gd name="T72" fmla="*/ 1040 w 2302"/>
              <a:gd name="T73" fmla="*/ 234 h 301"/>
              <a:gd name="T74" fmla="*/ 796 w 2302"/>
              <a:gd name="T75" fmla="*/ 132 h 301"/>
              <a:gd name="T76" fmla="*/ 784 w 2302"/>
              <a:gd name="T77" fmla="*/ 234 h 301"/>
              <a:gd name="T78" fmla="*/ 867 w 2302"/>
              <a:gd name="T79" fmla="*/ 231 h 301"/>
              <a:gd name="T80" fmla="*/ 825 w 2302"/>
              <a:gd name="T81" fmla="*/ 116 h 301"/>
              <a:gd name="T82" fmla="*/ 784 w 2302"/>
              <a:gd name="T83" fmla="*/ 234 h 301"/>
              <a:gd name="T84" fmla="*/ 624 w 2302"/>
              <a:gd name="T85" fmla="*/ 132 h 301"/>
              <a:gd name="T86" fmla="*/ 611 w 2302"/>
              <a:gd name="T87" fmla="*/ 234 h 301"/>
              <a:gd name="T88" fmla="*/ 694 w 2302"/>
              <a:gd name="T89" fmla="*/ 231 h 301"/>
              <a:gd name="T90" fmla="*/ 652 w 2302"/>
              <a:gd name="T91" fmla="*/ 117 h 301"/>
              <a:gd name="T92" fmla="*/ 611 w 2302"/>
              <a:gd name="T93" fmla="*/ 234 h 301"/>
              <a:gd name="T94" fmla="*/ 484 w 2302"/>
              <a:gd name="T95" fmla="*/ 152 h 301"/>
              <a:gd name="T96" fmla="*/ 527 w 2302"/>
              <a:gd name="T97" fmla="*/ 177 h 301"/>
              <a:gd name="T98" fmla="*/ 460 w 2302"/>
              <a:gd name="T99" fmla="*/ 234 h 301"/>
              <a:gd name="T100" fmla="*/ 460 w 2302"/>
              <a:gd name="T101" fmla="*/ 199 h 301"/>
              <a:gd name="T102" fmla="*/ 262 w 2302"/>
              <a:gd name="T103" fmla="*/ 231 h 301"/>
              <a:gd name="T104" fmla="*/ 311 w 2302"/>
              <a:gd name="T105" fmla="*/ 156 h 301"/>
              <a:gd name="T106" fmla="*/ 354 w 2302"/>
              <a:gd name="T107" fmla="*/ 154 h 301"/>
              <a:gd name="T108" fmla="*/ 262 w 2302"/>
              <a:gd name="T109" fmla="*/ 4 h 301"/>
              <a:gd name="T110" fmla="*/ 68 w 2302"/>
              <a:gd name="T111" fmla="*/ 170 h 301"/>
              <a:gd name="T112" fmla="*/ 109 w 2302"/>
              <a:gd name="T113" fmla="*/ 133 h 301"/>
              <a:gd name="T114" fmla="*/ 0 w 2302"/>
              <a:gd name="T115" fmla="*/ 231 h 301"/>
              <a:gd name="T116" fmla="*/ 140 w 2302"/>
              <a:gd name="T117" fmla="*/ 207 h 301"/>
              <a:gd name="T118" fmla="*/ 98 w 2302"/>
              <a:gd name="T119" fmla="*/ 15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02" h="301">
                <a:moveTo>
                  <a:pt x="2196" y="152"/>
                </a:moveTo>
                <a:cubicBezTo>
                  <a:pt x="2200" y="136"/>
                  <a:pt x="2211" y="129"/>
                  <a:pt x="2228" y="129"/>
                </a:cubicBezTo>
                <a:cubicBezTo>
                  <a:pt x="2245" y="129"/>
                  <a:pt x="2254" y="138"/>
                  <a:pt x="2256" y="152"/>
                </a:cubicBezTo>
                <a:lnTo>
                  <a:pt x="2196" y="152"/>
                </a:lnTo>
                <a:close/>
                <a:moveTo>
                  <a:pt x="2197" y="177"/>
                </a:moveTo>
                <a:cubicBezTo>
                  <a:pt x="2299" y="177"/>
                  <a:pt x="2299" y="177"/>
                  <a:pt x="2299" y="177"/>
                </a:cubicBezTo>
                <a:cubicBezTo>
                  <a:pt x="2302" y="130"/>
                  <a:pt x="2276" y="94"/>
                  <a:pt x="2228" y="94"/>
                </a:cubicBezTo>
                <a:cubicBezTo>
                  <a:pt x="2186" y="94"/>
                  <a:pt x="2153" y="123"/>
                  <a:pt x="2153" y="164"/>
                </a:cubicBezTo>
                <a:cubicBezTo>
                  <a:pt x="2153" y="205"/>
                  <a:pt x="2184" y="234"/>
                  <a:pt x="2232" y="234"/>
                </a:cubicBezTo>
                <a:cubicBezTo>
                  <a:pt x="2260" y="234"/>
                  <a:pt x="2277" y="225"/>
                  <a:pt x="2290" y="214"/>
                </a:cubicBezTo>
                <a:cubicBezTo>
                  <a:pt x="2265" y="188"/>
                  <a:pt x="2265" y="188"/>
                  <a:pt x="2265" y="188"/>
                </a:cubicBezTo>
                <a:cubicBezTo>
                  <a:pt x="2259" y="193"/>
                  <a:pt x="2247" y="199"/>
                  <a:pt x="2232" y="199"/>
                </a:cubicBezTo>
                <a:cubicBezTo>
                  <a:pt x="2212" y="199"/>
                  <a:pt x="2201" y="191"/>
                  <a:pt x="2197" y="177"/>
                </a:cubicBezTo>
                <a:close/>
                <a:moveTo>
                  <a:pt x="2053" y="197"/>
                </a:moveTo>
                <a:cubicBezTo>
                  <a:pt x="2035" y="197"/>
                  <a:pt x="2024" y="185"/>
                  <a:pt x="2024" y="164"/>
                </a:cubicBezTo>
                <a:cubicBezTo>
                  <a:pt x="2024" y="144"/>
                  <a:pt x="2035" y="132"/>
                  <a:pt x="2053" y="132"/>
                </a:cubicBezTo>
                <a:cubicBezTo>
                  <a:pt x="2071" y="132"/>
                  <a:pt x="2083" y="144"/>
                  <a:pt x="2083" y="164"/>
                </a:cubicBezTo>
                <a:cubicBezTo>
                  <a:pt x="2083" y="185"/>
                  <a:pt x="2071" y="197"/>
                  <a:pt x="2053" y="197"/>
                </a:cubicBezTo>
                <a:close/>
                <a:moveTo>
                  <a:pt x="2052" y="301"/>
                </a:moveTo>
                <a:cubicBezTo>
                  <a:pt x="2091" y="301"/>
                  <a:pt x="2125" y="282"/>
                  <a:pt x="2125" y="231"/>
                </a:cubicBezTo>
                <a:cubicBezTo>
                  <a:pt x="2125" y="97"/>
                  <a:pt x="2125" y="97"/>
                  <a:pt x="2125" y="97"/>
                </a:cubicBezTo>
                <a:cubicBezTo>
                  <a:pt x="2082" y="97"/>
                  <a:pt x="2082" y="97"/>
                  <a:pt x="2082" y="97"/>
                </a:cubicBezTo>
                <a:cubicBezTo>
                  <a:pt x="2083" y="118"/>
                  <a:pt x="2083" y="118"/>
                  <a:pt x="2083" y="118"/>
                </a:cubicBezTo>
                <a:cubicBezTo>
                  <a:pt x="2075" y="104"/>
                  <a:pt x="2062" y="94"/>
                  <a:pt x="2040" y="94"/>
                </a:cubicBezTo>
                <a:cubicBezTo>
                  <a:pt x="2008" y="94"/>
                  <a:pt x="1980" y="122"/>
                  <a:pt x="1980" y="164"/>
                </a:cubicBezTo>
                <a:cubicBezTo>
                  <a:pt x="1980" y="205"/>
                  <a:pt x="2008" y="234"/>
                  <a:pt x="2041" y="234"/>
                </a:cubicBezTo>
                <a:cubicBezTo>
                  <a:pt x="2061" y="234"/>
                  <a:pt x="2075" y="225"/>
                  <a:pt x="2082" y="213"/>
                </a:cubicBezTo>
                <a:cubicBezTo>
                  <a:pt x="2082" y="229"/>
                  <a:pt x="2082" y="229"/>
                  <a:pt x="2082" y="229"/>
                </a:cubicBezTo>
                <a:cubicBezTo>
                  <a:pt x="2082" y="254"/>
                  <a:pt x="2070" y="265"/>
                  <a:pt x="2050" y="265"/>
                </a:cubicBezTo>
                <a:cubicBezTo>
                  <a:pt x="2031" y="265"/>
                  <a:pt x="2020" y="256"/>
                  <a:pt x="2011" y="245"/>
                </a:cubicBezTo>
                <a:cubicBezTo>
                  <a:pt x="1981" y="268"/>
                  <a:pt x="1981" y="268"/>
                  <a:pt x="1981" y="268"/>
                </a:cubicBezTo>
                <a:cubicBezTo>
                  <a:pt x="1996" y="288"/>
                  <a:pt x="2017" y="301"/>
                  <a:pt x="2052" y="301"/>
                </a:cubicBezTo>
                <a:close/>
                <a:moveTo>
                  <a:pt x="1817" y="231"/>
                </a:moveTo>
                <a:cubicBezTo>
                  <a:pt x="1860" y="231"/>
                  <a:pt x="1860" y="231"/>
                  <a:pt x="1860" y="231"/>
                </a:cubicBezTo>
                <a:cubicBezTo>
                  <a:pt x="1860" y="159"/>
                  <a:pt x="1860" y="159"/>
                  <a:pt x="1860" y="159"/>
                </a:cubicBezTo>
                <a:cubicBezTo>
                  <a:pt x="1860" y="142"/>
                  <a:pt x="1870" y="133"/>
                  <a:pt x="1887" y="133"/>
                </a:cubicBezTo>
                <a:cubicBezTo>
                  <a:pt x="1902" y="133"/>
                  <a:pt x="1909" y="141"/>
                  <a:pt x="1909" y="156"/>
                </a:cubicBezTo>
                <a:cubicBezTo>
                  <a:pt x="1909" y="231"/>
                  <a:pt x="1909" y="231"/>
                  <a:pt x="1909" y="231"/>
                </a:cubicBezTo>
                <a:cubicBezTo>
                  <a:pt x="1952" y="231"/>
                  <a:pt x="1952" y="231"/>
                  <a:pt x="1952" y="231"/>
                </a:cubicBezTo>
                <a:cubicBezTo>
                  <a:pt x="1952" y="154"/>
                  <a:pt x="1952" y="154"/>
                  <a:pt x="1952" y="154"/>
                </a:cubicBezTo>
                <a:cubicBezTo>
                  <a:pt x="1952" y="115"/>
                  <a:pt x="1931" y="94"/>
                  <a:pt x="1901" y="94"/>
                </a:cubicBezTo>
                <a:cubicBezTo>
                  <a:pt x="1883" y="94"/>
                  <a:pt x="1867" y="103"/>
                  <a:pt x="1859" y="119"/>
                </a:cubicBezTo>
                <a:cubicBezTo>
                  <a:pt x="1860" y="97"/>
                  <a:pt x="1860" y="97"/>
                  <a:pt x="1860" y="97"/>
                </a:cubicBezTo>
                <a:cubicBezTo>
                  <a:pt x="1817" y="97"/>
                  <a:pt x="1817" y="97"/>
                  <a:pt x="1817" y="97"/>
                </a:cubicBezTo>
                <a:lnTo>
                  <a:pt x="1817" y="231"/>
                </a:lnTo>
                <a:close/>
                <a:moveTo>
                  <a:pt x="1714" y="197"/>
                </a:moveTo>
                <a:cubicBezTo>
                  <a:pt x="1696" y="197"/>
                  <a:pt x="1686" y="184"/>
                  <a:pt x="1686" y="164"/>
                </a:cubicBezTo>
                <a:cubicBezTo>
                  <a:pt x="1686" y="144"/>
                  <a:pt x="1696" y="132"/>
                  <a:pt x="1714" y="132"/>
                </a:cubicBezTo>
                <a:cubicBezTo>
                  <a:pt x="1732" y="132"/>
                  <a:pt x="1742" y="144"/>
                  <a:pt x="1742" y="164"/>
                </a:cubicBezTo>
                <a:cubicBezTo>
                  <a:pt x="1742" y="184"/>
                  <a:pt x="1732" y="197"/>
                  <a:pt x="1714" y="197"/>
                </a:cubicBezTo>
                <a:close/>
                <a:moveTo>
                  <a:pt x="1701" y="234"/>
                </a:moveTo>
                <a:cubicBezTo>
                  <a:pt x="1721" y="234"/>
                  <a:pt x="1735" y="224"/>
                  <a:pt x="1742" y="211"/>
                </a:cubicBezTo>
                <a:cubicBezTo>
                  <a:pt x="1742" y="231"/>
                  <a:pt x="1742" y="231"/>
                  <a:pt x="1742" y="231"/>
                </a:cubicBezTo>
                <a:cubicBezTo>
                  <a:pt x="1784" y="231"/>
                  <a:pt x="1784" y="231"/>
                  <a:pt x="1784" y="231"/>
                </a:cubicBezTo>
                <a:cubicBezTo>
                  <a:pt x="1784" y="97"/>
                  <a:pt x="1784" y="97"/>
                  <a:pt x="1784" y="97"/>
                </a:cubicBezTo>
                <a:cubicBezTo>
                  <a:pt x="1742" y="97"/>
                  <a:pt x="1742" y="97"/>
                  <a:pt x="1742" y="97"/>
                </a:cubicBezTo>
                <a:cubicBezTo>
                  <a:pt x="1742" y="117"/>
                  <a:pt x="1742" y="117"/>
                  <a:pt x="1742" y="117"/>
                </a:cubicBezTo>
                <a:cubicBezTo>
                  <a:pt x="1735" y="103"/>
                  <a:pt x="1722" y="94"/>
                  <a:pt x="1701" y="94"/>
                </a:cubicBezTo>
                <a:cubicBezTo>
                  <a:pt x="1668" y="94"/>
                  <a:pt x="1642" y="123"/>
                  <a:pt x="1642" y="164"/>
                </a:cubicBezTo>
                <a:cubicBezTo>
                  <a:pt x="1642" y="205"/>
                  <a:pt x="1669" y="234"/>
                  <a:pt x="1701" y="234"/>
                </a:cubicBezTo>
                <a:close/>
                <a:moveTo>
                  <a:pt x="1479" y="231"/>
                </a:moveTo>
                <a:cubicBezTo>
                  <a:pt x="1522" y="231"/>
                  <a:pt x="1522" y="231"/>
                  <a:pt x="1522" y="231"/>
                </a:cubicBezTo>
                <a:cubicBezTo>
                  <a:pt x="1522" y="159"/>
                  <a:pt x="1522" y="159"/>
                  <a:pt x="1522" y="159"/>
                </a:cubicBezTo>
                <a:cubicBezTo>
                  <a:pt x="1522" y="142"/>
                  <a:pt x="1532" y="133"/>
                  <a:pt x="1549" y="133"/>
                </a:cubicBezTo>
                <a:cubicBezTo>
                  <a:pt x="1564" y="133"/>
                  <a:pt x="1571" y="141"/>
                  <a:pt x="1571" y="156"/>
                </a:cubicBezTo>
                <a:cubicBezTo>
                  <a:pt x="1571" y="231"/>
                  <a:pt x="1571" y="231"/>
                  <a:pt x="1571" y="231"/>
                </a:cubicBezTo>
                <a:cubicBezTo>
                  <a:pt x="1614" y="231"/>
                  <a:pt x="1614" y="231"/>
                  <a:pt x="1614" y="231"/>
                </a:cubicBezTo>
                <a:cubicBezTo>
                  <a:pt x="1614" y="154"/>
                  <a:pt x="1614" y="154"/>
                  <a:pt x="1614" y="154"/>
                </a:cubicBezTo>
                <a:cubicBezTo>
                  <a:pt x="1614" y="115"/>
                  <a:pt x="1592" y="94"/>
                  <a:pt x="1563" y="94"/>
                </a:cubicBezTo>
                <a:cubicBezTo>
                  <a:pt x="1545" y="94"/>
                  <a:pt x="1530" y="103"/>
                  <a:pt x="1522" y="118"/>
                </a:cubicBezTo>
                <a:cubicBezTo>
                  <a:pt x="1522" y="4"/>
                  <a:pt x="1522" y="4"/>
                  <a:pt x="1522" y="4"/>
                </a:cubicBezTo>
                <a:cubicBezTo>
                  <a:pt x="1479" y="4"/>
                  <a:pt x="1479" y="4"/>
                  <a:pt x="1479" y="4"/>
                </a:cubicBezTo>
                <a:lnTo>
                  <a:pt x="1479" y="231"/>
                </a:lnTo>
                <a:close/>
                <a:moveTo>
                  <a:pt x="1397" y="234"/>
                </a:moveTo>
                <a:cubicBezTo>
                  <a:pt x="1424" y="234"/>
                  <a:pt x="1440" y="224"/>
                  <a:pt x="1453" y="210"/>
                </a:cubicBezTo>
                <a:cubicBezTo>
                  <a:pt x="1425" y="184"/>
                  <a:pt x="1425" y="184"/>
                  <a:pt x="1425" y="184"/>
                </a:cubicBezTo>
                <a:cubicBezTo>
                  <a:pt x="1418" y="191"/>
                  <a:pt x="1411" y="197"/>
                  <a:pt x="1397" y="197"/>
                </a:cubicBezTo>
                <a:cubicBezTo>
                  <a:pt x="1378" y="197"/>
                  <a:pt x="1368" y="183"/>
                  <a:pt x="1368" y="164"/>
                </a:cubicBezTo>
                <a:cubicBezTo>
                  <a:pt x="1368" y="145"/>
                  <a:pt x="1378" y="131"/>
                  <a:pt x="1397" y="131"/>
                </a:cubicBezTo>
                <a:cubicBezTo>
                  <a:pt x="1408" y="131"/>
                  <a:pt x="1419" y="137"/>
                  <a:pt x="1424" y="145"/>
                </a:cubicBezTo>
                <a:cubicBezTo>
                  <a:pt x="1454" y="121"/>
                  <a:pt x="1454" y="121"/>
                  <a:pt x="1454" y="121"/>
                </a:cubicBezTo>
                <a:cubicBezTo>
                  <a:pt x="1440" y="104"/>
                  <a:pt x="1424" y="94"/>
                  <a:pt x="1397" y="94"/>
                </a:cubicBezTo>
                <a:cubicBezTo>
                  <a:pt x="1356" y="94"/>
                  <a:pt x="1324" y="123"/>
                  <a:pt x="1324" y="164"/>
                </a:cubicBezTo>
                <a:cubicBezTo>
                  <a:pt x="1324" y="205"/>
                  <a:pt x="1356" y="234"/>
                  <a:pt x="1397" y="234"/>
                </a:cubicBezTo>
                <a:close/>
                <a:moveTo>
                  <a:pt x="1154" y="231"/>
                </a:moveTo>
                <a:cubicBezTo>
                  <a:pt x="1197" y="231"/>
                  <a:pt x="1197" y="231"/>
                  <a:pt x="1197" y="231"/>
                </a:cubicBezTo>
                <a:cubicBezTo>
                  <a:pt x="1197" y="132"/>
                  <a:pt x="1197" y="132"/>
                  <a:pt x="1197" y="132"/>
                </a:cubicBezTo>
                <a:cubicBezTo>
                  <a:pt x="1233" y="132"/>
                  <a:pt x="1233" y="132"/>
                  <a:pt x="1233" y="132"/>
                </a:cubicBezTo>
                <a:cubicBezTo>
                  <a:pt x="1233" y="97"/>
                  <a:pt x="1233" y="97"/>
                  <a:pt x="1233" y="97"/>
                </a:cubicBezTo>
                <a:cubicBezTo>
                  <a:pt x="1197" y="97"/>
                  <a:pt x="1197" y="97"/>
                  <a:pt x="1197" y="97"/>
                </a:cubicBezTo>
                <a:cubicBezTo>
                  <a:pt x="1197" y="51"/>
                  <a:pt x="1197" y="51"/>
                  <a:pt x="1197" y="51"/>
                </a:cubicBezTo>
                <a:cubicBezTo>
                  <a:pt x="1197" y="41"/>
                  <a:pt x="1202" y="38"/>
                  <a:pt x="1208" y="38"/>
                </a:cubicBezTo>
                <a:cubicBezTo>
                  <a:pt x="1215" y="38"/>
                  <a:pt x="1219" y="41"/>
                  <a:pt x="1222" y="45"/>
                </a:cubicBezTo>
                <a:cubicBezTo>
                  <a:pt x="1245" y="17"/>
                  <a:pt x="1245" y="17"/>
                  <a:pt x="1245" y="17"/>
                </a:cubicBezTo>
                <a:cubicBezTo>
                  <a:pt x="1235" y="5"/>
                  <a:pt x="1223" y="0"/>
                  <a:pt x="1204" y="0"/>
                </a:cubicBezTo>
                <a:cubicBezTo>
                  <a:pt x="1171" y="0"/>
                  <a:pt x="1154" y="17"/>
                  <a:pt x="1154" y="52"/>
                </a:cubicBezTo>
                <a:cubicBezTo>
                  <a:pt x="1154" y="97"/>
                  <a:pt x="1154" y="97"/>
                  <a:pt x="1154" y="97"/>
                </a:cubicBezTo>
                <a:cubicBezTo>
                  <a:pt x="1132" y="97"/>
                  <a:pt x="1132" y="97"/>
                  <a:pt x="1132" y="97"/>
                </a:cubicBezTo>
                <a:cubicBezTo>
                  <a:pt x="1132" y="132"/>
                  <a:pt x="1132" y="132"/>
                  <a:pt x="1132" y="132"/>
                </a:cubicBezTo>
                <a:cubicBezTo>
                  <a:pt x="1154" y="132"/>
                  <a:pt x="1154" y="132"/>
                  <a:pt x="1154" y="132"/>
                </a:cubicBezTo>
                <a:lnTo>
                  <a:pt x="1154" y="231"/>
                </a:lnTo>
                <a:close/>
                <a:moveTo>
                  <a:pt x="1040" y="198"/>
                </a:moveTo>
                <a:cubicBezTo>
                  <a:pt x="1021" y="198"/>
                  <a:pt x="1009" y="184"/>
                  <a:pt x="1009" y="164"/>
                </a:cubicBezTo>
                <a:cubicBezTo>
                  <a:pt x="1009" y="144"/>
                  <a:pt x="1021" y="131"/>
                  <a:pt x="1040" y="131"/>
                </a:cubicBezTo>
                <a:cubicBezTo>
                  <a:pt x="1059" y="131"/>
                  <a:pt x="1070" y="144"/>
                  <a:pt x="1070" y="164"/>
                </a:cubicBezTo>
                <a:cubicBezTo>
                  <a:pt x="1070" y="184"/>
                  <a:pt x="1059" y="198"/>
                  <a:pt x="1040" y="198"/>
                </a:cubicBezTo>
                <a:close/>
                <a:moveTo>
                  <a:pt x="1040" y="234"/>
                </a:moveTo>
                <a:cubicBezTo>
                  <a:pt x="1081" y="234"/>
                  <a:pt x="1113" y="205"/>
                  <a:pt x="1113" y="164"/>
                </a:cubicBezTo>
                <a:cubicBezTo>
                  <a:pt x="1113" y="123"/>
                  <a:pt x="1081" y="94"/>
                  <a:pt x="1040" y="94"/>
                </a:cubicBezTo>
                <a:cubicBezTo>
                  <a:pt x="998" y="94"/>
                  <a:pt x="966" y="123"/>
                  <a:pt x="966" y="164"/>
                </a:cubicBezTo>
                <a:cubicBezTo>
                  <a:pt x="966" y="205"/>
                  <a:pt x="998" y="234"/>
                  <a:pt x="1040" y="234"/>
                </a:cubicBezTo>
                <a:close/>
                <a:moveTo>
                  <a:pt x="796" y="197"/>
                </a:moveTo>
                <a:cubicBezTo>
                  <a:pt x="778" y="197"/>
                  <a:pt x="767" y="185"/>
                  <a:pt x="767" y="164"/>
                </a:cubicBezTo>
                <a:cubicBezTo>
                  <a:pt x="767" y="144"/>
                  <a:pt x="778" y="132"/>
                  <a:pt x="796" y="132"/>
                </a:cubicBezTo>
                <a:cubicBezTo>
                  <a:pt x="814" y="132"/>
                  <a:pt x="826" y="144"/>
                  <a:pt x="826" y="164"/>
                </a:cubicBezTo>
                <a:cubicBezTo>
                  <a:pt x="826" y="185"/>
                  <a:pt x="814" y="197"/>
                  <a:pt x="796" y="197"/>
                </a:cubicBezTo>
                <a:close/>
                <a:moveTo>
                  <a:pt x="784" y="234"/>
                </a:moveTo>
                <a:cubicBezTo>
                  <a:pt x="804" y="234"/>
                  <a:pt x="818" y="226"/>
                  <a:pt x="826" y="212"/>
                </a:cubicBezTo>
                <a:cubicBezTo>
                  <a:pt x="825" y="231"/>
                  <a:pt x="825" y="231"/>
                  <a:pt x="825" y="231"/>
                </a:cubicBezTo>
                <a:cubicBezTo>
                  <a:pt x="867" y="231"/>
                  <a:pt x="867" y="231"/>
                  <a:pt x="867" y="231"/>
                </a:cubicBezTo>
                <a:cubicBezTo>
                  <a:pt x="867" y="4"/>
                  <a:pt x="867" y="4"/>
                  <a:pt x="867" y="4"/>
                </a:cubicBezTo>
                <a:cubicBezTo>
                  <a:pt x="825" y="4"/>
                  <a:pt x="825" y="4"/>
                  <a:pt x="825" y="4"/>
                </a:cubicBezTo>
                <a:cubicBezTo>
                  <a:pt x="825" y="116"/>
                  <a:pt x="825" y="116"/>
                  <a:pt x="825" y="116"/>
                </a:cubicBezTo>
                <a:cubicBezTo>
                  <a:pt x="816" y="103"/>
                  <a:pt x="804" y="94"/>
                  <a:pt x="783" y="94"/>
                </a:cubicBezTo>
                <a:cubicBezTo>
                  <a:pt x="751" y="94"/>
                  <a:pt x="723" y="122"/>
                  <a:pt x="723" y="164"/>
                </a:cubicBezTo>
                <a:cubicBezTo>
                  <a:pt x="723" y="205"/>
                  <a:pt x="751" y="234"/>
                  <a:pt x="784" y="234"/>
                </a:cubicBezTo>
                <a:close/>
                <a:moveTo>
                  <a:pt x="624" y="197"/>
                </a:moveTo>
                <a:cubicBezTo>
                  <a:pt x="606" y="197"/>
                  <a:pt x="596" y="184"/>
                  <a:pt x="596" y="164"/>
                </a:cubicBezTo>
                <a:cubicBezTo>
                  <a:pt x="596" y="144"/>
                  <a:pt x="606" y="132"/>
                  <a:pt x="624" y="132"/>
                </a:cubicBezTo>
                <a:cubicBezTo>
                  <a:pt x="642" y="132"/>
                  <a:pt x="652" y="144"/>
                  <a:pt x="652" y="164"/>
                </a:cubicBezTo>
                <a:cubicBezTo>
                  <a:pt x="652" y="184"/>
                  <a:pt x="642" y="197"/>
                  <a:pt x="624" y="197"/>
                </a:cubicBezTo>
                <a:close/>
                <a:moveTo>
                  <a:pt x="611" y="234"/>
                </a:moveTo>
                <a:cubicBezTo>
                  <a:pt x="631" y="234"/>
                  <a:pt x="645" y="224"/>
                  <a:pt x="652" y="211"/>
                </a:cubicBezTo>
                <a:cubicBezTo>
                  <a:pt x="652" y="231"/>
                  <a:pt x="652" y="231"/>
                  <a:pt x="652" y="231"/>
                </a:cubicBezTo>
                <a:cubicBezTo>
                  <a:pt x="694" y="231"/>
                  <a:pt x="694" y="231"/>
                  <a:pt x="694" y="231"/>
                </a:cubicBezTo>
                <a:cubicBezTo>
                  <a:pt x="694" y="97"/>
                  <a:pt x="694" y="97"/>
                  <a:pt x="694" y="97"/>
                </a:cubicBezTo>
                <a:cubicBezTo>
                  <a:pt x="652" y="97"/>
                  <a:pt x="652" y="97"/>
                  <a:pt x="652" y="97"/>
                </a:cubicBezTo>
                <a:cubicBezTo>
                  <a:pt x="652" y="117"/>
                  <a:pt x="652" y="117"/>
                  <a:pt x="652" y="117"/>
                </a:cubicBezTo>
                <a:cubicBezTo>
                  <a:pt x="645" y="103"/>
                  <a:pt x="631" y="94"/>
                  <a:pt x="611" y="94"/>
                </a:cubicBezTo>
                <a:cubicBezTo>
                  <a:pt x="578" y="94"/>
                  <a:pt x="551" y="123"/>
                  <a:pt x="551" y="164"/>
                </a:cubicBezTo>
                <a:cubicBezTo>
                  <a:pt x="551" y="205"/>
                  <a:pt x="579" y="234"/>
                  <a:pt x="611" y="234"/>
                </a:cubicBezTo>
                <a:close/>
                <a:moveTo>
                  <a:pt x="424" y="152"/>
                </a:moveTo>
                <a:cubicBezTo>
                  <a:pt x="428" y="136"/>
                  <a:pt x="439" y="129"/>
                  <a:pt x="456" y="129"/>
                </a:cubicBezTo>
                <a:cubicBezTo>
                  <a:pt x="473" y="129"/>
                  <a:pt x="482" y="138"/>
                  <a:pt x="484" y="152"/>
                </a:cubicBezTo>
                <a:lnTo>
                  <a:pt x="424" y="152"/>
                </a:lnTo>
                <a:close/>
                <a:moveTo>
                  <a:pt x="425" y="177"/>
                </a:moveTo>
                <a:cubicBezTo>
                  <a:pt x="527" y="177"/>
                  <a:pt x="527" y="177"/>
                  <a:pt x="527" y="177"/>
                </a:cubicBezTo>
                <a:cubicBezTo>
                  <a:pt x="530" y="130"/>
                  <a:pt x="504" y="94"/>
                  <a:pt x="456" y="94"/>
                </a:cubicBezTo>
                <a:cubicBezTo>
                  <a:pt x="414" y="94"/>
                  <a:pt x="382" y="123"/>
                  <a:pt x="382" y="164"/>
                </a:cubicBezTo>
                <a:cubicBezTo>
                  <a:pt x="382" y="205"/>
                  <a:pt x="413" y="234"/>
                  <a:pt x="460" y="234"/>
                </a:cubicBezTo>
                <a:cubicBezTo>
                  <a:pt x="488" y="234"/>
                  <a:pt x="505" y="225"/>
                  <a:pt x="518" y="214"/>
                </a:cubicBezTo>
                <a:cubicBezTo>
                  <a:pt x="493" y="188"/>
                  <a:pt x="493" y="188"/>
                  <a:pt x="493" y="188"/>
                </a:cubicBezTo>
                <a:cubicBezTo>
                  <a:pt x="487" y="193"/>
                  <a:pt x="475" y="199"/>
                  <a:pt x="460" y="199"/>
                </a:cubicBezTo>
                <a:cubicBezTo>
                  <a:pt x="441" y="199"/>
                  <a:pt x="429" y="191"/>
                  <a:pt x="425" y="177"/>
                </a:cubicBezTo>
                <a:close/>
                <a:moveTo>
                  <a:pt x="219" y="231"/>
                </a:moveTo>
                <a:cubicBezTo>
                  <a:pt x="262" y="231"/>
                  <a:pt x="262" y="231"/>
                  <a:pt x="262" y="231"/>
                </a:cubicBezTo>
                <a:cubicBezTo>
                  <a:pt x="262" y="159"/>
                  <a:pt x="262" y="159"/>
                  <a:pt x="262" y="159"/>
                </a:cubicBezTo>
                <a:cubicBezTo>
                  <a:pt x="262" y="142"/>
                  <a:pt x="272" y="133"/>
                  <a:pt x="289" y="133"/>
                </a:cubicBezTo>
                <a:cubicBezTo>
                  <a:pt x="304" y="133"/>
                  <a:pt x="311" y="141"/>
                  <a:pt x="311" y="156"/>
                </a:cubicBezTo>
                <a:cubicBezTo>
                  <a:pt x="311" y="231"/>
                  <a:pt x="311" y="231"/>
                  <a:pt x="311" y="231"/>
                </a:cubicBezTo>
                <a:cubicBezTo>
                  <a:pt x="354" y="231"/>
                  <a:pt x="354" y="231"/>
                  <a:pt x="354" y="231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4" y="115"/>
                  <a:pt x="333" y="94"/>
                  <a:pt x="304" y="94"/>
                </a:cubicBezTo>
                <a:cubicBezTo>
                  <a:pt x="285" y="94"/>
                  <a:pt x="270" y="103"/>
                  <a:pt x="262" y="118"/>
                </a:cubicBezTo>
                <a:cubicBezTo>
                  <a:pt x="262" y="4"/>
                  <a:pt x="262" y="4"/>
                  <a:pt x="262" y="4"/>
                </a:cubicBezTo>
                <a:cubicBezTo>
                  <a:pt x="219" y="4"/>
                  <a:pt x="219" y="4"/>
                  <a:pt x="219" y="4"/>
                </a:cubicBezTo>
                <a:lnTo>
                  <a:pt x="219" y="231"/>
                </a:lnTo>
                <a:close/>
                <a:moveTo>
                  <a:pt x="68" y="170"/>
                </a:moveTo>
                <a:cubicBezTo>
                  <a:pt x="83" y="133"/>
                  <a:pt x="83" y="133"/>
                  <a:pt x="83" y="133"/>
                </a:cubicBezTo>
                <a:cubicBezTo>
                  <a:pt x="89" y="118"/>
                  <a:pt x="96" y="94"/>
                  <a:pt x="96" y="94"/>
                </a:cubicBezTo>
                <a:cubicBezTo>
                  <a:pt x="96" y="94"/>
                  <a:pt x="102" y="118"/>
                  <a:pt x="109" y="133"/>
                </a:cubicBezTo>
                <a:cubicBezTo>
                  <a:pt x="124" y="170"/>
                  <a:pt x="124" y="170"/>
                  <a:pt x="124" y="170"/>
                </a:cubicBezTo>
                <a:lnTo>
                  <a:pt x="68" y="170"/>
                </a:lnTo>
                <a:close/>
                <a:moveTo>
                  <a:pt x="0" y="231"/>
                </a:moveTo>
                <a:cubicBezTo>
                  <a:pt x="43" y="231"/>
                  <a:pt x="43" y="231"/>
                  <a:pt x="43" y="231"/>
                </a:cubicBezTo>
                <a:cubicBezTo>
                  <a:pt x="53" y="207"/>
                  <a:pt x="53" y="207"/>
                  <a:pt x="53" y="207"/>
                </a:cubicBezTo>
                <a:cubicBezTo>
                  <a:pt x="140" y="207"/>
                  <a:pt x="140" y="207"/>
                  <a:pt x="140" y="207"/>
                </a:cubicBezTo>
                <a:cubicBezTo>
                  <a:pt x="150" y="231"/>
                  <a:pt x="150" y="231"/>
                  <a:pt x="150" y="231"/>
                </a:cubicBezTo>
                <a:cubicBezTo>
                  <a:pt x="196" y="231"/>
                  <a:pt x="196" y="231"/>
                  <a:pt x="196" y="231"/>
                </a:cubicBezTo>
                <a:cubicBezTo>
                  <a:pt x="98" y="15"/>
                  <a:pt x="98" y="15"/>
                  <a:pt x="98" y="15"/>
                </a:cubicBezTo>
                <a:cubicBezTo>
                  <a:pt x="94" y="15"/>
                  <a:pt x="94" y="15"/>
                  <a:pt x="94" y="15"/>
                </a:cubicBezTo>
                <a:lnTo>
                  <a:pt x="0" y="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5" name="Tijdelijke aanduiding voor dianummer 4"/>
          <p:cNvSpPr>
            <a:spLocks noGrp="1" noSelect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2" name="***Titel 1"/>
          <p:cNvSpPr>
            <a:spLocks noGrp="1" noSelect="1"/>
          </p:cNvSpPr>
          <p:nvPr>
            <p:ph type="title" hasCustomPrompt="1"/>
          </p:nvPr>
        </p:nvSpPr>
        <p:spPr bwMode="gray">
          <a:xfrm>
            <a:off x="7271727" y="3008827"/>
            <a:ext cx="4391494" cy="28080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nl-NL" noProof="1"/>
              <a:t>[titel]</a:t>
            </a:r>
            <a:endParaRPr lang="nl-NL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1F11AB9-ACB5-481F-88FD-2AFD1EF21799}"/>
              </a:ext>
            </a:extLst>
          </p:cNvPr>
          <p:cNvSpPr>
            <a:spLocks noGrp="1" noSelect="1"/>
          </p:cNvSpPr>
          <p:nvPr>
            <p:ph type="body" sz="quarter" idx="1004" hasCustomPrompt="1"/>
          </p:nvPr>
        </p:nvSpPr>
        <p:spPr>
          <a:xfrm>
            <a:off x="12324085" y="3008826"/>
            <a:ext cx="2628899" cy="2808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Het </a:t>
            </a:r>
            <a:r>
              <a:rPr lang="nl-NL" err="1"/>
              <a:t>titelvak</a:t>
            </a:r>
            <a:r>
              <a:rPr lang="nl-NL"/>
              <a:t> is opgemaakt in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light.</a:t>
            </a:r>
            <a:br>
              <a:rPr lang="nl-NL"/>
            </a:br>
            <a:r>
              <a:rPr lang="nl-NL"/>
              <a:t>Om woorden te accentueren: kies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</a:t>
            </a:r>
            <a:r>
              <a:rPr lang="nl-NL" err="1"/>
              <a:t>bold</a:t>
            </a:r>
            <a:endParaRPr lang="nl-NL"/>
          </a:p>
        </p:txBody>
      </p:sp>
      <p:sp>
        <p:nvSpPr>
          <p:cNvPr id="16" name="Hoofdstuk (JU-Free)">
            <a:extLst>
              <a:ext uri="{FF2B5EF4-FFF2-40B4-BE49-F238E27FC236}">
                <a16:creationId xmlns:a16="http://schemas.microsoft.com/office/drawing/2014/main" id="{179A5F75-9E9D-934F-A5DA-6BB86FE75E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271221" y="2515051"/>
            <a:ext cx="4392000" cy="432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5"/>
                </a:solidFill>
                <a:latin typeface="+mn-lt"/>
                <a:ea typeface="Roboto" panose="020000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9pPr>
          </a:lstStyle>
          <a:p>
            <a:pPr lvl="0"/>
            <a:r>
              <a:rPr lang="nl-NL"/>
              <a:t>[Hoofdstuk nummer]</a:t>
            </a:r>
          </a:p>
        </p:txBody>
      </p:sp>
    </p:spTree>
    <p:extLst>
      <p:ext uri="{BB962C8B-B14F-4D97-AF65-F5344CB8AC3E}">
        <p14:creationId xmlns:p14="http://schemas.microsoft.com/office/powerpoint/2010/main" val="289388255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abel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6">
            <a:extLst>
              <a:ext uri="{FF2B5EF4-FFF2-40B4-BE49-F238E27FC236}">
                <a16:creationId xmlns:a16="http://schemas.microsoft.com/office/drawing/2014/main" id="{9F32A938-4545-FE4B-8B43-C2173BEAB2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9639" t="1701" r="675" b="1701"/>
          <a:stretch/>
        </p:blipFill>
        <p:spPr>
          <a:xfrm>
            <a:off x="9408368" y="0"/>
            <a:ext cx="2783632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10F865-EBD4-894B-92A2-6A7C94A68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C2497B95-9F31-6943-9D93-FE251E51B5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8" name="Tabeltitel (JU-Free)">
            <a:extLst>
              <a:ext uri="{FF2B5EF4-FFF2-40B4-BE49-F238E27FC236}">
                <a16:creationId xmlns:a16="http://schemas.microsoft.com/office/drawing/2014/main" id="{BBB67083-15AD-EE4F-88E8-1845D8E1F9D9}"/>
              </a:ext>
            </a:extLst>
          </p:cNvPr>
          <p:cNvSpPr>
            <a:spLocks noGrp="1"/>
          </p:cNvSpPr>
          <p:nvPr>
            <p:ph type="body" sz="quarter" idx="1006" hasCustomPrompt="1"/>
          </p:nvPr>
        </p:nvSpPr>
        <p:spPr>
          <a:xfrm>
            <a:off x="647700" y="1939555"/>
            <a:ext cx="11028363" cy="467978"/>
          </a:xfrm>
          <a:solidFill>
            <a:schemeClr val="accent4"/>
          </a:solidFill>
        </p:spPr>
        <p:txBody>
          <a:bodyPr/>
          <a:lstStyle>
            <a:lvl1pPr marL="108000" indent="0">
              <a:lnSpc>
                <a:spcPct val="150000"/>
              </a:lnSpc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6000" indent="0">
              <a:lnSpc>
                <a:spcPct val="150000"/>
              </a:lnSpc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36000" indent="0">
              <a:lnSpc>
                <a:spcPct val="150000"/>
              </a:lnSpc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6pPr>
            <a:lvl7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7pPr>
            <a:lvl8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8pPr>
            <a:lvl9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9pPr>
          </a:lstStyle>
          <a:p>
            <a:pPr lvl="0"/>
            <a:r>
              <a:rPr lang="nl-NL"/>
              <a:t>[Tabeltitel]</a:t>
            </a:r>
          </a:p>
          <a:p>
            <a:pPr lvl="0"/>
            <a:r>
              <a:rPr lang="nl-NL"/>
              <a:t>JU-LEVEL1=</a:t>
            </a:r>
          </a:p>
          <a:p>
            <a:pPr lvl="1"/>
            <a:r>
              <a:rPr lang="nl-NL"/>
              <a:t>JU-LEVEL2=</a:t>
            </a:r>
          </a:p>
          <a:p>
            <a:pPr lvl="2"/>
            <a:r>
              <a:rPr lang="nl-NL"/>
              <a:t>JU-LEVEL3=</a:t>
            </a:r>
          </a:p>
          <a:p>
            <a:pPr lvl="3"/>
            <a:r>
              <a:rPr lang="nl-NL"/>
              <a:t>JU-LEVEL4=</a:t>
            </a:r>
          </a:p>
          <a:p>
            <a:pPr lvl="4"/>
            <a:r>
              <a:rPr lang="nl-NL"/>
              <a:t>JU-LEVEL5=</a:t>
            </a:r>
          </a:p>
          <a:p>
            <a:pPr lvl="5"/>
            <a:r>
              <a:rPr lang="nl-NL"/>
              <a:t>JU-LEVEL6=</a:t>
            </a:r>
          </a:p>
          <a:p>
            <a:pPr lvl="6"/>
            <a:r>
              <a:rPr lang="nl-NL"/>
              <a:t>JU-LEVEL7=</a:t>
            </a:r>
          </a:p>
          <a:p>
            <a:pPr lvl="7"/>
            <a:r>
              <a:rPr lang="nl-NL"/>
              <a:t>JU-LEVEL8=</a:t>
            </a:r>
          </a:p>
          <a:p>
            <a:pPr lvl="8"/>
            <a:r>
              <a:rPr lang="nl-NL"/>
              <a:t>JU-LEVEL9=</a:t>
            </a:r>
          </a:p>
        </p:txBody>
      </p:sp>
      <p:sp>
        <p:nvSpPr>
          <p:cNvPr id="9" name="Table Placeholder 14">
            <a:extLst>
              <a:ext uri="{FF2B5EF4-FFF2-40B4-BE49-F238E27FC236}">
                <a16:creationId xmlns:a16="http://schemas.microsoft.com/office/drawing/2014/main" id="{A76684AB-DF38-2942-9067-BC1944CE5A50}"/>
              </a:ext>
            </a:extLst>
          </p:cNvPr>
          <p:cNvSpPr>
            <a:spLocks noGrp="1"/>
          </p:cNvSpPr>
          <p:nvPr>
            <p:ph type="tbl" sz="quarter" idx="1007" hasCustomPrompt="1"/>
          </p:nvPr>
        </p:nvSpPr>
        <p:spPr>
          <a:xfrm>
            <a:off x="647700" y="2407534"/>
            <a:ext cx="11028363" cy="2796292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nl-NL"/>
              <a:t>[Klik op het pictogram om een tabel in te voegen] </a:t>
            </a:r>
          </a:p>
        </p:txBody>
      </p:sp>
      <p:sp>
        <p:nvSpPr>
          <p:cNvPr id="11" name="Titel 4">
            <a:extLst>
              <a:ext uri="{FF2B5EF4-FFF2-40B4-BE49-F238E27FC236}">
                <a16:creationId xmlns:a16="http://schemas.microsoft.com/office/drawing/2014/main" id="{1540A4B0-C4EA-6341-92D2-95E03B4A05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Blauwe Tabel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pagina</a:t>
            </a:r>
          </a:p>
        </p:txBody>
      </p:sp>
    </p:spTree>
    <p:extLst>
      <p:ext uri="{BB962C8B-B14F-4D97-AF65-F5344CB8AC3E}">
        <p14:creationId xmlns:p14="http://schemas.microsoft.com/office/powerpoint/2010/main" val="183281466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am_introductie_3p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778062B3-327F-0D45-9D00-0BEBCCCAB97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890730" y="2151063"/>
            <a:ext cx="1974290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38" name="Picture Placeholder 36">
            <a:extLst>
              <a:ext uri="{FF2B5EF4-FFF2-40B4-BE49-F238E27FC236}">
                <a16:creationId xmlns:a16="http://schemas.microsoft.com/office/drawing/2014/main" id="{E8986881-8B6F-1142-A0AB-CF81F7AC91C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45098" y="2151063"/>
            <a:ext cx="1973711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0FF533-6BF8-B84B-BC85-B3293073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Rechthoek 6">
            <a:extLst>
              <a:ext uri="{FF2B5EF4-FFF2-40B4-BE49-F238E27FC236}">
                <a16:creationId xmlns:a16="http://schemas.microsoft.com/office/drawing/2014/main" id="{0C64D1FC-D14C-F842-B7C7-BA28E7E14F44}"/>
              </a:ext>
            </a:extLst>
          </p:cNvPr>
          <p:cNvSpPr/>
          <p:nvPr userDrawn="1"/>
        </p:nvSpPr>
        <p:spPr>
          <a:xfrm>
            <a:off x="3764100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itel 4">
            <a:extLst>
              <a:ext uri="{FF2B5EF4-FFF2-40B4-BE49-F238E27FC236}">
                <a16:creationId xmlns:a16="http://schemas.microsoft.com/office/drawing/2014/main" id="{39904768-0A8E-6B4E-9B13-14615E94F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Team –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2 personen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48BE616-AFF4-5B40-BB1C-89DEABCB83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9245E2C-6DA7-0244-BCD6-F49972437C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90728" y="4160017"/>
            <a:ext cx="1973711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/>
              <a:t>NAAM</a:t>
            </a:r>
            <a:endParaRPr lang="nl-NL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DBBAFBFC-6669-E942-B0C7-91E147B5CD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90728" y="4372571"/>
            <a:ext cx="1973711" cy="255588"/>
          </a:xfrm>
        </p:spPr>
        <p:txBody>
          <a:bodyPr/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/>
              <a:t>FUNCTIE</a:t>
            </a:r>
            <a:endParaRPr lang="nl-NL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1136DE88-D18D-B04C-8017-B07486348B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90728" y="4800843"/>
            <a:ext cx="1973711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  <p:sp>
        <p:nvSpPr>
          <p:cNvPr id="26" name="Rechthoek 6">
            <a:extLst>
              <a:ext uri="{FF2B5EF4-FFF2-40B4-BE49-F238E27FC236}">
                <a16:creationId xmlns:a16="http://schemas.microsoft.com/office/drawing/2014/main" id="{742D9323-E269-BD44-9382-31717A9ED263}"/>
              </a:ext>
            </a:extLst>
          </p:cNvPr>
          <p:cNvSpPr/>
          <p:nvPr userDrawn="1"/>
        </p:nvSpPr>
        <p:spPr>
          <a:xfrm>
            <a:off x="6218469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D874742A-8F2F-CF4A-82FE-C084EBEC7D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45097" y="4160017"/>
            <a:ext cx="1973711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/>
              <a:t>NAAM</a:t>
            </a:r>
            <a:endParaRPr lang="nl-NL"/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8E7D2A73-6E5E-A648-BC54-274AC054DC2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45097" y="4372571"/>
            <a:ext cx="1973711" cy="255588"/>
          </a:xfrm>
        </p:spPr>
        <p:txBody>
          <a:bodyPr/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/>
              <a:t>FUNCTIE</a:t>
            </a:r>
            <a:endParaRPr lang="nl-NL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A91E91B2-14F8-E542-9C8A-B0B3E396B4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45097" y="4800843"/>
            <a:ext cx="1973711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6214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_introductie_3p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778062B3-327F-0D45-9D00-0BEBCCCAB97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753769" y="2151063"/>
            <a:ext cx="1983879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38" name="Picture Placeholder 36">
            <a:extLst>
              <a:ext uri="{FF2B5EF4-FFF2-40B4-BE49-F238E27FC236}">
                <a16:creationId xmlns:a16="http://schemas.microsoft.com/office/drawing/2014/main" id="{E8986881-8B6F-1142-A0AB-CF81F7AC91C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208138" y="2151063"/>
            <a:ext cx="1983297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39" name="Picture Placeholder 36">
            <a:extLst>
              <a:ext uri="{FF2B5EF4-FFF2-40B4-BE49-F238E27FC236}">
                <a16:creationId xmlns:a16="http://schemas.microsoft.com/office/drawing/2014/main" id="{AE147C21-0397-EE4B-840D-C74004CB2AA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662507" y="2151063"/>
            <a:ext cx="1983297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0FF533-6BF8-B84B-BC85-B3293073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Rechthoek 6">
            <a:extLst>
              <a:ext uri="{FF2B5EF4-FFF2-40B4-BE49-F238E27FC236}">
                <a16:creationId xmlns:a16="http://schemas.microsoft.com/office/drawing/2014/main" id="{0C64D1FC-D14C-F842-B7C7-BA28E7E14F44}"/>
              </a:ext>
            </a:extLst>
          </p:cNvPr>
          <p:cNvSpPr/>
          <p:nvPr userDrawn="1"/>
        </p:nvSpPr>
        <p:spPr>
          <a:xfrm>
            <a:off x="2627140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itel 4">
            <a:extLst>
              <a:ext uri="{FF2B5EF4-FFF2-40B4-BE49-F238E27FC236}">
                <a16:creationId xmlns:a16="http://schemas.microsoft.com/office/drawing/2014/main" id="{39904768-0A8E-6B4E-9B13-14615E94F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Team –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3 personen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48BE616-AFF4-5B40-BB1C-89DEABCB83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9245E2C-6DA7-0244-BCD6-F49972437C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53768" y="4160017"/>
            <a:ext cx="1983297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/>
              <a:t>NAAM</a:t>
            </a:r>
            <a:endParaRPr lang="nl-NL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DBBAFBFC-6669-E942-B0C7-91E147B5CD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53768" y="4372571"/>
            <a:ext cx="1983297" cy="255588"/>
          </a:xfrm>
        </p:spPr>
        <p:txBody>
          <a:bodyPr/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/>
              <a:t>FUNCTIE</a:t>
            </a:r>
            <a:endParaRPr lang="nl-NL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1136DE88-D18D-B04C-8017-B07486348B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53768" y="4800843"/>
            <a:ext cx="1983297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  <p:sp>
        <p:nvSpPr>
          <p:cNvPr id="26" name="Rechthoek 6">
            <a:extLst>
              <a:ext uri="{FF2B5EF4-FFF2-40B4-BE49-F238E27FC236}">
                <a16:creationId xmlns:a16="http://schemas.microsoft.com/office/drawing/2014/main" id="{742D9323-E269-BD44-9382-31717A9ED263}"/>
              </a:ext>
            </a:extLst>
          </p:cNvPr>
          <p:cNvSpPr/>
          <p:nvPr userDrawn="1"/>
        </p:nvSpPr>
        <p:spPr>
          <a:xfrm>
            <a:off x="5081509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D874742A-8F2F-CF4A-82FE-C084EBEC7D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08137" y="4160017"/>
            <a:ext cx="1983297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/>
              <a:t>NAAM</a:t>
            </a:r>
            <a:endParaRPr lang="nl-NL"/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8E7D2A73-6E5E-A648-BC54-274AC054DC2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08137" y="4372571"/>
            <a:ext cx="1983297" cy="255588"/>
          </a:xfrm>
        </p:spPr>
        <p:txBody>
          <a:bodyPr/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/>
              <a:t>FUNCTIE</a:t>
            </a:r>
            <a:endParaRPr lang="nl-NL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A91E91B2-14F8-E542-9C8A-B0B3E396B4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08137" y="4800843"/>
            <a:ext cx="1983297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  <p:sp>
        <p:nvSpPr>
          <p:cNvPr id="31" name="Rechthoek 6">
            <a:extLst>
              <a:ext uri="{FF2B5EF4-FFF2-40B4-BE49-F238E27FC236}">
                <a16:creationId xmlns:a16="http://schemas.microsoft.com/office/drawing/2014/main" id="{FBE4E6D7-A359-9043-84D4-D0DC4653D27D}"/>
              </a:ext>
            </a:extLst>
          </p:cNvPr>
          <p:cNvSpPr/>
          <p:nvPr userDrawn="1"/>
        </p:nvSpPr>
        <p:spPr>
          <a:xfrm>
            <a:off x="7535878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A5982FB9-C8A2-3E4D-A74F-D3DA00AA72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2506" y="4160017"/>
            <a:ext cx="1983297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/>
              <a:t>NAAM</a:t>
            </a:r>
            <a:endParaRPr lang="nl-NL"/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93CA073C-5E39-C146-940E-6EAFD7ECC2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62506" y="4372571"/>
            <a:ext cx="1983297" cy="255588"/>
          </a:xfrm>
        </p:spPr>
        <p:txBody>
          <a:bodyPr/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/>
              <a:t>FUNCTIE</a:t>
            </a:r>
            <a:endParaRPr lang="nl-NL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26A6F5C4-6AA1-A240-B1C5-64F57A121E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62506" y="4800843"/>
            <a:ext cx="1983297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534757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_introductie_3p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778062B3-327F-0D45-9D00-0BEBCCCAB97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432970" y="2151063"/>
            <a:ext cx="1968152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38" name="Picture Placeholder 36">
            <a:extLst>
              <a:ext uri="{FF2B5EF4-FFF2-40B4-BE49-F238E27FC236}">
                <a16:creationId xmlns:a16="http://schemas.microsoft.com/office/drawing/2014/main" id="{E8986881-8B6F-1142-A0AB-CF81F7AC91C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887338" y="2151063"/>
            <a:ext cx="1967575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39" name="Picture Placeholder 36">
            <a:extLst>
              <a:ext uri="{FF2B5EF4-FFF2-40B4-BE49-F238E27FC236}">
                <a16:creationId xmlns:a16="http://schemas.microsoft.com/office/drawing/2014/main" id="{AE147C21-0397-EE4B-840D-C74004CB2AA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341707" y="2151063"/>
            <a:ext cx="1967575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0FF533-6BF8-B84B-BC85-B3293073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Rechthoek 6">
            <a:extLst>
              <a:ext uri="{FF2B5EF4-FFF2-40B4-BE49-F238E27FC236}">
                <a16:creationId xmlns:a16="http://schemas.microsoft.com/office/drawing/2014/main" id="{0C64D1FC-D14C-F842-B7C7-BA28E7E14F44}"/>
              </a:ext>
            </a:extLst>
          </p:cNvPr>
          <p:cNvSpPr/>
          <p:nvPr userDrawn="1"/>
        </p:nvSpPr>
        <p:spPr>
          <a:xfrm>
            <a:off x="1306340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itel 4">
            <a:extLst>
              <a:ext uri="{FF2B5EF4-FFF2-40B4-BE49-F238E27FC236}">
                <a16:creationId xmlns:a16="http://schemas.microsoft.com/office/drawing/2014/main" id="{39904768-0A8E-6B4E-9B13-14615E94F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Team –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4 personen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48BE616-AFF4-5B40-BB1C-89DEABCB83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9245E2C-6DA7-0244-BCD6-F49972437C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32968" y="4160017"/>
            <a:ext cx="1967575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/>
              <a:t>NAAM</a:t>
            </a:r>
            <a:endParaRPr lang="nl-NL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DBBAFBFC-6669-E942-B0C7-91E147B5CD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32968" y="4372571"/>
            <a:ext cx="1967575" cy="255588"/>
          </a:xfrm>
        </p:spPr>
        <p:txBody>
          <a:bodyPr/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/>
              <a:t>FUNCTIE</a:t>
            </a:r>
            <a:endParaRPr lang="nl-NL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1136DE88-D18D-B04C-8017-B07486348B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32968" y="4800843"/>
            <a:ext cx="1967575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  <p:sp>
        <p:nvSpPr>
          <p:cNvPr id="26" name="Rechthoek 6">
            <a:extLst>
              <a:ext uri="{FF2B5EF4-FFF2-40B4-BE49-F238E27FC236}">
                <a16:creationId xmlns:a16="http://schemas.microsoft.com/office/drawing/2014/main" id="{742D9323-E269-BD44-9382-31717A9ED263}"/>
              </a:ext>
            </a:extLst>
          </p:cNvPr>
          <p:cNvSpPr/>
          <p:nvPr userDrawn="1"/>
        </p:nvSpPr>
        <p:spPr>
          <a:xfrm>
            <a:off x="3760709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D874742A-8F2F-CF4A-82FE-C084EBEC7D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87337" y="4160017"/>
            <a:ext cx="1967575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/>
              <a:t>NAAM</a:t>
            </a:r>
            <a:endParaRPr lang="nl-NL"/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8E7D2A73-6E5E-A648-BC54-274AC054DC2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87337" y="4372571"/>
            <a:ext cx="1967575" cy="255588"/>
          </a:xfrm>
        </p:spPr>
        <p:txBody>
          <a:bodyPr/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/>
              <a:t>FUNCTIE</a:t>
            </a:r>
            <a:endParaRPr lang="nl-NL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A91E91B2-14F8-E542-9C8A-B0B3E396B4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87337" y="4800843"/>
            <a:ext cx="1967575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  <p:sp>
        <p:nvSpPr>
          <p:cNvPr id="31" name="Rechthoek 6">
            <a:extLst>
              <a:ext uri="{FF2B5EF4-FFF2-40B4-BE49-F238E27FC236}">
                <a16:creationId xmlns:a16="http://schemas.microsoft.com/office/drawing/2014/main" id="{FBE4E6D7-A359-9043-84D4-D0DC4653D27D}"/>
              </a:ext>
            </a:extLst>
          </p:cNvPr>
          <p:cNvSpPr/>
          <p:nvPr userDrawn="1"/>
        </p:nvSpPr>
        <p:spPr>
          <a:xfrm>
            <a:off x="6215078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A5982FB9-C8A2-3E4D-A74F-D3DA00AA72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41706" y="4160017"/>
            <a:ext cx="1967575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/>
              <a:t>NAAM</a:t>
            </a:r>
            <a:endParaRPr lang="nl-NL"/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93CA073C-5E39-C146-940E-6EAFD7ECC2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41706" y="4372571"/>
            <a:ext cx="1967575" cy="255588"/>
          </a:xfrm>
        </p:spPr>
        <p:txBody>
          <a:bodyPr/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/>
              <a:t>FUNCTIE</a:t>
            </a:r>
            <a:endParaRPr lang="nl-NL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26A6F5C4-6AA1-A240-B1C5-64F57A121E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41706" y="4800843"/>
            <a:ext cx="1967575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  <p:sp>
        <p:nvSpPr>
          <p:cNvPr id="23" name="Picture Placeholder 36">
            <a:extLst>
              <a:ext uri="{FF2B5EF4-FFF2-40B4-BE49-F238E27FC236}">
                <a16:creationId xmlns:a16="http://schemas.microsoft.com/office/drawing/2014/main" id="{3C40D71C-DAC8-2144-A82F-F16A48571EF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795473" y="2151063"/>
            <a:ext cx="1967575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24" name="Rechthoek 6">
            <a:extLst>
              <a:ext uri="{FF2B5EF4-FFF2-40B4-BE49-F238E27FC236}">
                <a16:creationId xmlns:a16="http://schemas.microsoft.com/office/drawing/2014/main" id="{F1EF5A9D-66DB-144D-BC76-E218DF3525C5}"/>
              </a:ext>
            </a:extLst>
          </p:cNvPr>
          <p:cNvSpPr/>
          <p:nvPr userDrawn="1"/>
        </p:nvSpPr>
        <p:spPr>
          <a:xfrm>
            <a:off x="8668844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F12CE4C7-089E-B44C-BE6B-65223A5C9EB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795472" y="4160017"/>
            <a:ext cx="1967575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/>
              <a:t>NAAM</a:t>
            </a:r>
            <a:endParaRPr lang="nl-NL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C7A0D2BE-7706-DB4F-BA2F-FCF51CAF606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95472" y="4372571"/>
            <a:ext cx="1967575" cy="255588"/>
          </a:xfrm>
        </p:spPr>
        <p:txBody>
          <a:bodyPr/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/>
              <a:t>FUNCTIE</a:t>
            </a:r>
            <a:endParaRPr lang="nl-NL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3CD3C881-24E8-AC48-98F9-6EDC13B3F1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95472" y="4800843"/>
            <a:ext cx="1967575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511444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jf businessproposities (oranj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AA401040-EB21-844D-B34B-B0ADB4A367F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48225" y="4213216"/>
            <a:ext cx="2040251" cy="1194893"/>
          </a:xfrm>
        </p:spPr>
        <p:txBody>
          <a:bodyPr/>
          <a:lstStyle>
            <a:lvl1pPr marL="0" indent="0" algn="ctr">
              <a:buFontTx/>
              <a:buNone/>
              <a:defRPr lang="nl-NL" sz="1200" dirty="0"/>
            </a:lvl1pPr>
          </a:lstStyle>
          <a:p>
            <a:pPr marL="0" lvl="0" indent="0" algn="ctr">
              <a:buNone/>
            </a:pPr>
            <a:r>
              <a:rPr lang="nl-NL" sz="1200">
                <a:latin typeface="+mn-lt"/>
              </a:rPr>
              <a:t>Informatiebeveiliging en kwaliteitseisen geborgd vanuit techniek, organisatorische vraagstukken en personele aspecten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71B18527-481D-A14B-8F82-91EF4F79BF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48421" y="4213216"/>
            <a:ext cx="2015995" cy="1194893"/>
          </a:xfrm>
        </p:spPr>
        <p:txBody>
          <a:bodyPr/>
          <a:lstStyle>
            <a:lvl1pPr marL="0" indent="0" algn="ctr">
              <a:buFontTx/>
              <a:buNone/>
              <a:defRPr lang="nl-NL" sz="1200" b="0" kern="1200" baseline="0" dirty="0">
                <a:solidFill>
                  <a:schemeClr val="tx1"/>
                </a:solidFill>
              </a:defRPr>
            </a:lvl1pPr>
          </a:lstStyle>
          <a:p>
            <a:pPr marL="0" indent="0" algn="ctr">
              <a:buNone/>
            </a:pPr>
            <a:r>
              <a:rPr lang="nl-NL" sz="1200"/>
              <a:t>Ontdekken, realiseren en verankeren van meerwaarde voor het opzetten en uitvoeren van uw digitale strategie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81C09D2A-A57D-C546-8644-244E7A2DC6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09337" y="4213216"/>
            <a:ext cx="2015998" cy="1194893"/>
          </a:xfrm>
        </p:spPr>
        <p:txBody>
          <a:bodyPr/>
          <a:lstStyle>
            <a:lvl1pPr marL="0" indent="0" algn="ctr">
              <a:buFontTx/>
              <a:buNone/>
              <a:defRPr lang="nl-NL" sz="1200" b="0" dirty="0"/>
            </a:lvl1pPr>
          </a:lstStyle>
          <a:p>
            <a:pPr marL="0" indent="0" algn="ctr">
              <a:buNone/>
            </a:pPr>
            <a:r>
              <a:rPr lang="nl-NL" sz="1200" b="0">
                <a:latin typeface="+mn-lt"/>
              </a:rPr>
              <a:t>Laat data voor u werken in de digitale transitie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A26444-C99C-8147-BF39-806E53857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grpSp>
        <p:nvGrpSpPr>
          <p:cNvPr id="11" name="Groep 45">
            <a:extLst>
              <a:ext uri="{FF2B5EF4-FFF2-40B4-BE49-F238E27FC236}">
                <a16:creationId xmlns:a16="http://schemas.microsoft.com/office/drawing/2014/main" id="{E391F46D-8ECD-F24A-8467-2202A70C336D}"/>
              </a:ext>
            </a:extLst>
          </p:cNvPr>
          <p:cNvGrpSpPr/>
          <p:nvPr userDrawn="1"/>
        </p:nvGrpSpPr>
        <p:grpSpPr>
          <a:xfrm>
            <a:off x="2547028" y="1955455"/>
            <a:ext cx="7032930" cy="3859579"/>
            <a:chOff x="2547028" y="2351937"/>
            <a:chExt cx="7032930" cy="4451635"/>
          </a:xfrm>
        </p:grpSpPr>
        <p:cxnSp>
          <p:nvCxnSpPr>
            <p:cNvPr id="12" name="Rechte verbindingslijn 22">
              <a:extLst>
                <a:ext uri="{FF2B5EF4-FFF2-40B4-BE49-F238E27FC236}">
                  <a16:creationId xmlns:a16="http://schemas.microsoft.com/office/drawing/2014/main" id="{CC7C919B-2015-344F-B376-D700798A5356}"/>
                </a:ext>
              </a:extLst>
            </p:cNvPr>
            <p:cNvCxnSpPr/>
            <p:nvPr/>
          </p:nvCxnSpPr>
          <p:spPr>
            <a:xfrm>
              <a:off x="2547028" y="2389457"/>
              <a:ext cx="0" cy="4414115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Rechte verbindingslijn 23">
              <a:extLst>
                <a:ext uri="{FF2B5EF4-FFF2-40B4-BE49-F238E27FC236}">
                  <a16:creationId xmlns:a16="http://schemas.microsoft.com/office/drawing/2014/main" id="{8127622E-9B6F-744E-B410-49073DF4CE73}"/>
                </a:ext>
              </a:extLst>
            </p:cNvPr>
            <p:cNvCxnSpPr/>
            <p:nvPr/>
          </p:nvCxnSpPr>
          <p:spPr>
            <a:xfrm>
              <a:off x="4887642" y="2366597"/>
              <a:ext cx="0" cy="4414115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Rechte verbindingslijn 24">
              <a:extLst>
                <a:ext uri="{FF2B5EF4-FFF2-40B4-BE49-F238E27FC236}">
                  <a16:creationId xmlns:a16="http://schemas.microsoft.com/office/drawing/2014/main" id="{23E05130-2268-7F47-BDA7-82AF10ED08B5}"/>
                </a:ext>
              </a:extLst>
            </p:cNvPr>
            <p:cNvCxnSpPr/>
            <p:nvPr/>
          </p:nvCxnSpPr>
          <p:spPr>
            <a:xfrm>
              <a:off x="7225198" y="2366597"/>
              <a:ext cx="0" cy="4414115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25">
              <a:extLst>
                <a:ext uri="{FF2B5EF4-FFF2-40B4-BE49-F238E27FC236}">
                  <a16:creationId xmlns:a16="http://schemas.microsoft.com/office/drawing/2014/main" id="{D56F5690-FB78-514F-8986-33E976709A0A}"/>
                </a:ext>
              </a:extLst>
            </p:cNvPr>
            <p:cNvCxnSpPr/>
            <p:nvPr/>
          </p:nvCxnSpPr>
          <p:spPr>
            <a:xfrm>
              <a:off x="9579958" y="2351937"/>
              <a:ext cx="0" cy="4414115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708E678A-FFA4-E549-80FB-2D3BC0F3A3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3593" y="2099811"/>
            <a:ext cx="1329189" cy="132918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8E99A0E-E5FD-BE4A-9F5A-D6E4053ECF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4803" y="2099811"/>
            <a:ext cx="1329189" cy="132918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551933D-57FE-8043-87DE-0815D4500A7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31405" y="2099811"/>
            <a:ext cx="1329189" cy="132918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BABC52E-D284-1C42-A5FB-FBCCD2F9282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1536" y="2099811"/>
            <a:ext cx="1329189" cy="1329189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76EF02F0-D869-D540-B81E-7A77CD97EC1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36295" y="2099811"/>
            <a:ext cx="1329189" cy="1329189"/>
          </a:xfrm>
          <a:prstGeom prst="rect">
            <a:avLst/>
          </a:prstGeom>
        </p:spPr>
      </p:pic>
      <p:sp>
        <p:nvSpPr>
          <p:cNvPr id="21" name="Titel 4">
            <a:extLst>
              <a:ext uri="{FF2B5EF4-FFF2-40B4-BE49-F238E27FC236}">
                <a16:creationId xmlns:a16="http://schemas.microsoft.com/office/drawing/2014/main" id="{A35A27CF-E5B2-7C48-9913-E0DBEBE0C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Onze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 vijf businessproposities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32DE61DF-D1C4-384F-84A1-311A9D5189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C52AA1E-7FE4-1444-B6D8-83D6835467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5647" y="3531784"/>
            <a:ext cx="2040252" cy="458787"/>
          </a:xfrm>
        </p:spPr>
        <p:txBody>
          <a:bodyPr/>
          <a:lstStyle>
            <a:lvl1pPr marL="0" indent="0" algn="ctr">
              <a:buNone/>
              <a:defRPr sz="12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High performance</a:t>
            </a:r>
          </a:p>
          <a:p>
            <a:pPr lvl="0"/>
            <a:r>
              <a:rPr lang="en-GB"/>
              <a:t>teams</a:t>
            </a:r>
            <a:endParaRPr lang="nl-NL"/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0433BC92-E0D2-1242-8A93-7F92988ECB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5647" y="4213216"/>
            <a:ext cx="2040251" cy="1194893"/>
          </a:xfrm>
        </p:spPr>
        <p:txBody>
          <a:bodyPr/>
          <a:lstStyle>
            <a:lvl1pPr marL="0" indent="0" algn="ctr">
              <a:buFontTx/>
              <a:buNone/>
              <a:defRPr lang="nl-NL" sz="1200" b="0" dirty="0">
                <a:solidFill>
                  <a:schemeClr val="tx1"/>
                </a:solidFill>
              </a:defRPr>
            </a:lvl1pPr>
          </a:lstStyle>
          <a:p>
            <a:pPr marL="0" indent="0" algn="ctr">
              <a:buFontTx/>
              <a:buNone/>
            </a:pPr>
            <a:r>
              <a:rPr lang="nl-NL" sz="1200" b="0">
                <a:latin typeface="+mn-lt"/>
              </a:rPr>
              <a:t>Verbeter de performance met multidisciplinaire teams die snel waarde creëren voor elke organisatie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DA42B40C-B3C8-9943-A8C7-A6CAE01A0F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09336" y="3531784"/>
            <a:ext cx="2015999" cy="458787"/>
          </a:xfrm>
        </p:spPr>
        <p:txBody>
          <a:bodyPr/>
          <a:lstStyle>
            <a:lvl1pPr marL="0" indent="0" algn="ctr">
              <a:buNone/>
              <a:defRPr lang="nl-NL" sz="1200" b="1" i="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indent="0" algn="ctr">
              <a:buNone/>
            </a:pPr>
            <a:r>
              <a:rPr lang="nl-NL" sz="1200" b="1" noProof="0">
                <a:solidFill>
                  <a:schemeClr val="accent1"/>
                </a:solidFill>
                <a:latin typeface="Roboto"/>
                <a:ea typeface="Roboto" panose="02000000000000000000" pitchFamily="2" charset="0"/>
              </a:rPr>
              <a:t>Intelligente</a:t>
            </a:r>
          </a:p>
          <a:p>
            <a:pPr marL="0" indent="0" algn="ctr">
              <a:buNone/>
            </a:pPr>
            <a:r>
              <a:rPr lang="nl-NL" sz="1200" b="1" noProof="0">
                <a:solidFill>
                  <a:schemeClr val="accent1"/>
                </a:solidFill>
                <a:latin typeface="Roboto"/>
                <a:ea typeface="Roboto" panose="02000000000000000000" pitchFamily="2" charset="0"/>
              </a:rPr>
              <a:t>datagedreven organisaties</a:t>
            </a:r>
          </a:p>
        </p:txBody>
      </p:sp>
      <p:sp>
        <p:nvSpPr>
          <p:cNvPr id="30" name="Text Placeholder 24">
            <a:extLst>
              <a:ext uri="{FF2B5EF4-FFF2-40B4-BE49-F238E27FC236}">
                <a16:creationId xmlns:a16="http://schemas.microsoft.com/office/drawing/2014/main" id="{ACF55A07-249E-124E-B2E8-56C0E10F05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48421" y="3531784"/>
            <a:ext cx="2015999" cy="458787"/>
          </a:xfrm>
        </p:spPr>
        <p:txBody>
          <a:bodyPr/>
          <a:lstStyle>
            <a:lvl1pPr marL="0" indent="0" algn="ctr">
              <a:buNone/>
              <a:defRPr lang="nl-NL" sz="1200" b="1" i="0" kern="1200" baseline="0" smtClean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marL="0" indent="0" algn="ctr">
              <a:buNone/>
            </a:pPr>
            <a:r>
              <a:rPr lang="nl-NL" sz="1200" b="1" noProof="0">
                <a:solidFill>
                  <a:schemeClr val="accent1"/>
                </a:solidFill>
                <a:latin typeface="Roboto"/>
                <a:ea typeface="Roboto" panose="02000000000000000000" pitchFamily="2" charset="0"/>
              </a:rPr>
              <a:t>Digitale </a:t>
            </a:r>
            <a:endParaRPr lang="nl-NL" sz="1200" b="1" noProof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 algn="ctr">
              <a:buNone/>
            </a:pPr>
            <a:r>
              <a:rPr lang="nl-NL" sz="1200" b="1" noProof="0">
                <a:solidFill>
                  <a:schemeClr val="accent1"/>
                </a:solidFill>
                <a:latin typeface="Roboto"/>
                <a:ea typeface="Roboto" panose="02000000000000000000" pitchFamily="2" charset="0"/>
              </a:rPr>
              <a:t>acceleratie</a:t>
            </a:r>
          </a:p>
        </p:txBody>
      </p:sp>
      <p:sp>
        <p:nvSpPr>
          <p:cNvPr id="31" name="Text Placeholder 24">
            <a:extLst>
              <a:ext uri="{FF2B5EF4-FFF2-40B4-BE49-F238E27FC236}">
                <a16:creationId xmlns:a16="http://schemas.microsoft.com/office/drawing/2014/main" id="{F9102AFA-1CDC-2A40-B037-C918E891EC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93465" y="4213216"/>
            <a:ext cx="2015995" cy="1194893"/>
          </a:xfrm>
        </p:spPr>
        <p:txBody>
          <a:bodyPr/>
          <a:lstStyle>
            <a:lvl1pPr marL="0" indent="0" algn="ctr">
              <a:buFontTx/>
              <a:buNone/>
              <a:defRPr lang="nl-NL" sz="1200" i="0" dirty="0">
                <a:solidFill>
                  <a:schemeClr val="tx1"/>
                </a:solidFill>
              </a:defRPr>
            </a:lvl1pPr>
          </a:lstStyle>
          <a:p>
            <a:pPr marL="0" indent="0" algn="ctr">
              <a:buFontTx/>
              <a:buNone/>
            </a:pPr>
            <a:r>
              <a:rPr lang="nl-NL" sz="1200" i="0">
                <a:solidFill>
                  <a:schemeClr val="tx1"/>
                </a:solidFill>
                <a:latin typeface="+mn-lt"/>
              </a:rPr>
              <a:t>Creëer toevoegde waarde met veilige, robuuste en schaalbare IT business platforms om de concurrentie voor te blijven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22906776-7CDE-6245-B475-60D8D51726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95693" y="3531784"/>
            <a:ext cx="2015999" cy="458787"/>
          </a:xfrm>
        </p:spPr>
        <p:txBody>
          <a:bodyPr/>
          <a:lstStyle>
            <a:lvl1pPr marL="0" indent="0" algn="ctr">
              <a:buFontTx/>
              <a:buNone/>
              <a:defRPr lang="nl-NL" sz="1200" b="1" i="0" kern="1200" baseline="0" smtClean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indent="0" algn="ctr">
              <a:buNone/>
            </a:pPr>
            <a:r>
              <a:rPr lang="nl-NL" sz="1200" b="1" noProof="0">
                <a:solidFill>
                  <a:schemeClr val="accent1"/>
                </a:solidFill>
                <a:latin typeface="Roboto"/>
                <a:ea typeface="Roboto" panose="02000000000000000000" pitchFamily="2" charset="0"/>
              </a:rPr>
              <a:t>Business </a:t>
            </a:r>
            <a:endParaRPr lang="nl-NL" sz="1200" b="1" noProof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 algn="ctr">
              <a:buNone/>
            </a:pPr>
            <a:r>
              <a:rPr lang="nl-NL" sz="1200" b="1" noProof="0">
                <a:solidFill>
                  <a:schemeClr val="accent1"/>
                </a:solidFill>
                <a:latin typeface="Roboto"/>
                <a:ea typeface="Roboto" panose="02000000000000000000" pitchFamily="2" charset="0"/>
              </a:rPr>
              <a:t>platforms</a:t>
            </a:r>
          </a:p>
          <a:p>
            <a:pPr marL="0" lvl="0" indent="0" algn="ctr">
              <a:buNone/>
            </a:pPr>
            <a:endParaRPr lang="nl-NL" sz="1200" noProof="0"/>
          </a:p>
        </p:txBody>
      </p:sp>
      <p:sp>
        <p:nvSpPr>
          <p:cNvPr id="33" name="Text Placeholder 24">
            <a:extLst>
              <a:ext uri="{FF2B5EF4-FFF2-40B4-BE49-F238E27FC236}">
                <a16:creationId xmlns:a16="http://schemas.microsoft.com/office/drawing/2014/main" id="{ACB71343-5D88-EA45-807B-07EB282338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748225" y="3531784"/>
            <a:ext cx="2040252" cy="458787"/>
          </a:xfrm>
        </p:spPr>
        <p:txBody>
          <a:bodyPr/>
          <a:lstStyle>
            <a:lvl1pPr marL="0" indent="0" algn="ctr">
              <a:buNone/>
              <a:defRPr lang="nl-NL" sz="1200" b="1" i="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marL="0" indent="0" algn="ctr">
              <a:buNone/>
            </a:pPr>
            <a:r>
              <a:rPr lang="nl-NL" sz="1200" b="1" noProof="0">
                <a:solidFill>
                  <a:schemeClr val="accent1"/>
                </a:solidFill>
                <a:latin typeface="Roboto"/>
                <a:ea typeface="Roboto" panose="02000000000000000000" pitchFamily="2" charset="0"/>
              </a:rPr>
              <a:t>Cybersecurity &amp; </a:t>
            </a:r>
            <a:endParaRPr lang="nl-NL" sz="1200" b="1" noProof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 algn="ctr">
              <a:buNone/>
            </a:pPr>
            <a:r>
              <a:rPr lang="nl-NL" sz="1200" b="1" noProof="0">
                <a:solidFill>
                  <a:schemeClr val="accent1"/>
                </a:solidFill>
                <a:latin typeface="Roboto"/>
                <a:ea typeface="Roboto" panose="02000000000000000000" pitchFamily="2" charset="0"/>
              </a:rPr>
              <a:t>Compliance</a:t>
            </a:r>
          </a:p>
        </p:txBody>
      </p:sp>
    </p:spTree>
    <p:extLst>
      <p:ext uri="{BB962C8B-B14F-4D97-AF65-F5344CB8AC3E}">
        <p14:creationId xmlns:p14="http://schemas.microsoft.com/office/powerpoint/2010/main" val="161026675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jf businessproposities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B2D1F44-1577-8649-9678-AAD8932CC5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15295" y="3531784"/>
            <a:ext cx="2010039" cy="458787"/>
          </a:xfrm>
        </p:spPr>
        <p:txBody>
          <a:bodyPr/>
          <a:lstStyle>
            <a:lvl1pPr marL="0" indent="0" algn="ctr">
              <a:buNone/>
              <a:defRPr sz="1200" b="1" i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Intelligente</a:t>
            </a:r>
            <a:r>
              <a:rPr lang="en-GB"/>
              <a:t> </a:t>
            </a:r>
          </a:p>
          <a:p>
            <a:pPr lvl="0"/>
            <a:r>
              <a:rPr lang="en-GB" err="1"/>
              <a:t>datagedreven</a:t>
            </a:r>
            <a:r>
              <a:rPr lang="en-GB"/>
              <a:t> </a:t>
            </a:r>
            <a:r>
              <a:rPr lang="en-GB" err="1"/>
              <a:t>organisaties</a:t>
            </a:r>
            <a:endParaRPr lang="nl-NL"/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AA401040-EB21-844D-B34B-B0ADB4A367F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48225" y="4213216"/>
            <a:ext cx="2040251" cy="1194893"/>
          </a:xfrm>
        </p:spPr>
        <p:txBody>
          <a:bodyPr/>
          <a:lstStyle>
            <a:lvl1pPr marL="0" indent="0" algn="ctr">
              <a:buFontTx/>
              <a:buNone/>
              <a:defRPr lang="nl-NL" sz="1200" dirty="0"/>
            </a:lvl1pPr>
          </a:lstStyle>
          <a:p>
            <a:pPr marL="0" lvl="0" indent="0" algn="ctr">
              <a:buNone/>
            </a:pPr>
            <a:r>
              <a:rPr lang="nl-NL" sz="1200">
                <a:latin typeface="+mn-lt"/>
              </a:rPr>
              <a:t>Informatiebeveiliging en kwaliteitseisen geborgd vanuit techniek, organisatorische vraagstukken en personele aspecten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71B18527-481D-A14B-8F82-91EF4F79BF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48421" y="4213216"/>
            <a:ext cx="2015995" cy="1194893"/>
          </a:xfrm>
        </p:spPr>
        <p:txBody>
          <a:bodyPr/>
          <a:lstStyle>
            <a:lvl1pPr marL="0" indent="0" algn="ctr">
              <a:buFontTx/>
              <a:buNone/>
              <a:defRPr lang="nl-NL" sz="1200" b="0" kern="1200" baseline="0" dirty="0">
                <a:solidFill>
                  <a:schemeClr val="tx1"/>
                </a:solidFill>
              </a:defRPr>
            </a:lvl1pPr>
          </a:lstStyle>
          <a:p>
            <a:pPr marL="0" indent="0" algn="ctr">
              <a:buNone/>
            </a:pPr>
            <a:r>
              <a:rPr lang="nl-NL" sz="1200"/>
              <a:t>Ontdekken, realiseren en verankeren van meerwaarde voor het opzetten en uitvoeren van uw digitale strategie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81C09D2A-A57D-C546-8644-244E7A2DC6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09337" y="4213216"/>
            <a:ext cx="2015998" cy="1194893"/>
          </a:xfrm>
        </p:spPr>
        <p:txBody>
          <a:bodyPr/>
          <a:lstStyle>
            <a:lvl1pPr marL="0" indent="0" algn="ctr">
              <a:buFontTx/>
              <a:buNone/>
              <a:defRPr lang="nl-NL" sz="1200" b="0" dirty="0"/>
            </a:lvl1pPr>
          </a:lstStyle>
          <a:p>
            <a:pPr marL="0" indent="0" algn="ctr">
              <a:buNone/>
            </a:pPr>
            <a:r>
              <a:rPr lang="nl-NL" sz="1200" b="0">
                <a:latin typeface="+mn-lt"/>
              </a:rPr>
              <a:t>Laat data voor u werken in de digitale transitie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A26444-C99C-8147-BF39-806E53857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grpSp>
        <p:nvGrpSpPr>
          <p:cNvPr id="11" name="Groep 45">
            <a:extLst>
              <a:ext uri="{FF2B5EF4-FFF2-40B4-BE49-F238E27FC236}">
                <a16:creationId xmlns:a16="http://schemas.microsoft.com/office/drawing/2014/main" id="{E391F46D-8ECD-F24A-8467-2202A70C336D}"/>
              </a:ext>
            </a:extLst>
          </p:cNvPr>
          <p:cNvGrpSpPr/>
          <p:nvPr userDrawn="1"/>
        </p:nvGrpSpPr>
        <p:grpSpPr>
          <a:xfrm>
            <a:off x="2547028" y="1955455"/>
            <a:ext cx="7032930" cy="3859579"/>
            <a:chOff x="2547028" y="2351937"/>
            <a:chExt cx="7032930" cy="4451635"/>
          </a:xfrm>
        </p:grpSpPr>
        <p:cxnSp>
          <p:nvCxnSpPr>
            <p:cNvPr id="12" name="Rechte verbindingslijn 22">
              <a:extLst>
                <a:ext uri="{FF2B5EF4-FFF2-40B4-BE49-F238E27FC236}">
                  <a16:creationId xmlns:a16="http://schemas.microsoft.com/office/drawing/2014/main" id="{CC7C919B-2015-344F-B376-D700798A5356}"/>
                </a:ext>
              </a:extLst>
            </p:cNvPr>
            <p:cNvCxnSpPr/>
            <p:nvPr/>
          </p:nvCxnSpPr>
          <p:spPr>
            <a:xfrm>
              <a:off x="2547028" y="2389457"/>
              <a:ext cx="0" cy="4414115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Rechte verbindingslijn 23">
              <a:extLst>
                <a:ext uri="{FF2B5EF4-FFF2-40B4-BE49-F238E27FC236}">
                  <a16:creationId xmlns:a16="http://schemas.microsoft.com/office/drawing/2014/main" id="{8127622E-9B6F-744E-B410-49073DF4CE73}"/>
                </a:ext>
              </a:extLst>
            </p:cNvPr>
            <p:cNvCxnSpPr/>
            <p:nvPr/>
          </p:nvCxnSpPr>
          <p:spPr>
            <a:xfrm>
              <a:off x="4887642" y="2366597"/>
              <a:ext cx="0" cy="4414115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Rechte verbindingslijn 24">
              <a:extLst>
                <a:ext uri="{FF2B5EF4-FFF2-40B4-BE49-F238E27FC236}">
                  <a16:creationId xmlns:a16="http://schemas.microsoft.com/office/drawing/2014/main" id="{23E05130-2268-7F47-BDA7-82AF10ED08B5}"/>
                </a:ext>
              </a:extLst>
            </p:cNvPr>
            <p:cNvCxnSpPr/>
            <p:nvPr/>
          </p:nvCxnSpPr>
          <p:spPr>
            <a:xfrm>
              <a:off x="7225198" y="2366597"/>
              <a:ext cx="0" cy="4414115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25">
              <a:extLst>
                <a:ext uri="{FF2B5EF4-FFF2-40B4-BE49-F238E27FC236}">
                  <a16:creationId xmlns:a16="http://schemas.microsoft.com/office/drawing/2014/main" id="{D56F5690-FB78-514F-8986-33E976709A0A}"/>
                </a:ext>
              </a:extLst>
            </p:cNvPr>
            <p:cNvCxnSpPr/>
            <p:nvPr/>
          </p:nvCxnSpPr>
          <p:spPr>
            <a:xfrm>
              <a:off x="9579958" y="2351937"/>
              <a:ext cx="0" cy="4414115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708E678A-FFA4-E549-80FB-2D3BC0F3A3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753593" y="2099811"/>
            <a:ext cx="1329189" cy="132918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8E99A0E-E5FD-BE4A-9F5A-D6E4053ECF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014803" y="2099811"/>
            <a:ext cx="1329189" cy="132918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551933D-57FE-8043-87DE-0815D4500A7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431405" y="2099811"/>
            <a:ext cx="1329189" cy="132918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BABC52E-D284-1C42-A5FB-FBCCD2F9282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81536" y="2099811"/>
            <a:ext cx="1329189" cy="1329189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76EF02F0-D869-D540-B81E-7A77CD97EC1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036295" y="2099811"/>
            <a:ext cx="1329189" cy="1329189"/>
          </a:xfrm>
          <a:prstGeom prst="rect">
            <a:avLst/>
          </a:prstGeom>
        </p:spPr>
      </p:pic>
      <p:sp>
        <p:nvSpPr>
          <p:cNvPr id="21" name="Titel 4">
            <a:extLst>
              <a:ext uri="{FF2B5EF4-FFF2-40B4-BE49-F238E27FC236}">
                <a16:creationId xmlns:a16="http://schemas.microsoft.com/office/drawing/2014/main" id="{A35A27CF-E5B2-7C48-9913-E0DBEBE0C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Onze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 vijf businessproposities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32DE61DF-D1C4-384F-84A1-311A9D5189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C52AA1E-7FE4-1444-B6D8-83D6835467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5647" y="3531784"/>
            <a:ext cx="2040252" cy="458787"/>
          </a:xfrm>
        </p:spPr>
        <p:txBody>
          <a:bodyPr/>
          <a:lstStyle>
            <a:lvl1pPr marL="0" indent="0" algn="ctr">
              <a:buNone/>
              <a:defRPr sz="1200" b="1" i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  <a:cs typeface="Aharoni" panose="02010803020104030203" pitchFamily="2" charset="-79"/>
              </a:defRPr>
            </a:lvl1pPr>
          </a:lstStyle>
          <a:p>
            <a:pPr lvl="0"/>
            <a:r>
              <a:rPr lang="en-GB"/>
              <a:t>High performance</a:t>
            </a:r>
          </a:p>
          <a:p>
            <a:pPr lvl="0"/>
            <a:r>
              <a:rPr lang="en-GB"/>
              <a:t>teams</a:t>
            </a:r>
            <a:endParaRPr lang="nl-NL"/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0433BC92-E0D2-1242-8A93-7F92988ECB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5647" y="4213216"/>
            <a:ext cx="2040251" cy="1194893"/>
          </a:xfrm>
        </p:spPr>
        <p:txBody>
          <a:bodyPr/>
          <a:lstStyle>
            <a:lvl1pPr marL="0" indent="0" algn="ctr">
              <a:buFontTx/>
              <a:buNone/>
              <a:defRPr lang="nl-NL" sz="1200" b="0" dirty="0">
                <a:solidFill>
                  <a:schemeClr val="tx1"/>
                </a:solidFill>
              </a:defRPr>
            </a:lvl1pPr>
          </a:lstStyle>
          <a:p>
            <a:pPr marL="0" indent="0" algn="ctr">
              <a:buFontTx/>
              <a:buNone/>
            </a:pPr>
            <a:r>
              <a:rPr lang="nl-NL" sz="1200" b="0">
                <a:latin typeface="+mn-lt"/>
              </a:rPr>
              <a:t>Verbeter de performance met multidisciplinaire teams die snel waarde creëren voor elke organisatie</a:t>
            </a:r>
          </a:p>
        </p:txBody>
      </p:sp>
      <p:sp>
        <p:nvSpPr>
          <p:cNvPr id="31" name="Text Placeholder 24">
            <a:extLst>
              <a:ext uri="{FF2B5EF4-FFF2-40B4-BE49-F238E27FC236}">
                <a16:creationId xmlns:a16="http://schemas.microsoft.com/office/drawing/2014/main" id="{F9102AFA-1CDC-2A40-B037-C918E891EC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93465" y="4213216"/>
            <a:ext cx="2015995" cy="1194893"/>
          </a:xfrm>
        </p:spPr>
        <p:txBody>
          <a:bodyPr/>
          <a:lstStyle>
            <a:lvl1pPr marL="0" indent="0" algn="ctr">
              <a:buFontTx/>
              <a:buNone/>
              <a:defRPr lang="nl-NL" sz="1200" i="0" dirty="0">
                <a:solidFill>
                  <a:schemeClr val="tx1"/>
                </a:solidFill>
              </a:defRPr>
            </a:lvl1pPr>
          </a:lstStyle>
          <a:p>
            <a:pPr marL="0" indent="0" algn="ctr">
              <a:buFontTx/>
              <a:buNone/>
            </a:pPr>
            <a:r>
              <a:rPr lang="nl-NL" sz="1200" i="0">
                <a:solidFill>
                  <a:schemeClr val="tx1"/>
                </a:solidFill>
                <a:latin typeface="+mn-lt"/>
              </a:rPr>
              <a:t>Creëer toevoegde waarde met veilige, robuuste en schaalbare IT business platforms om de concurrentie voor te blijven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93EEA22E-B4D0-8F43-8C5A-A661EC1EF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42799" y="3531784"/>
            <a:ext cx="2010039" cy="458787"/>
          </a:xfrm>
        </p:spPr>
        <p:txBody>
          <a:bodyPr/>
          <a:lstStyle>
            <a:lvl1pPr marL="0" indent="0" algn="ctr">
              <a:buNone/>
              <a:defRPr sz="1200" b="1" i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err="1"/>
              <a:t>Digitale</a:t>
            </a:r>
            <a:r>
              <a:rPr lang="en-GB"/>
              <a:t> </a:t>
            </a:r>
          </a:p>
          <a:p>
            <a:pPr lvl="0"/>
            <a:r>
              <a:rPr lang="en-GB" err="1"/>
              <a:t>acceleratie</a:t>
            </a:r>
            <a:endParaRPr lang="nl-NL"/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49849BF7-2BCF-0F4B-8BDE-0F6C8373F6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93465" y="3531784"/>
            <a:ext cx="2024184" cy="458787"/>
          </a:xfrm>
        </p:spPr>
        <p:txBody>
          <a:bodyPr/>
          <a:lstStyle>
            <a:lvl1pPr marL="0" indent="0" algn="ctr">
              <a:buNone/>
              <a:defRPr sz="1200" b="1" i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Business </a:t>
            </a:r>
          </a:p>
          <a:p>
            <a:pPr lvl="0"/>
            <a:r>
              <a:rPr lang="en-GB"/>
              <a:t>platforms</a:t>
            </a:r>
            <a:endParaRPr lang="nl-NL"/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1F1065C8-C44E-6A4F-87E3-981CDDA513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748225" y="3531784"/>
            <a:ext cx="2040248" cy="458787"/>
          </a:xfrm>
        </p:spPr>
        <p:txBody>
          <a:bodyPr/>
          <a:lstStyle>
            <a:lvl1pPr marL="0" indent="0" algn="ctr">
              <a:buNone/>
              <a:defRPr sz="1200" b="1" i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  <a:cs typeface="Aharoni" panose="02010803020104030203" pitchFamily="2" charset="-79"/>
              </a:defRPr>
            </a:lvl1pPr>
          </a:lstStyle>
          <a:p>
            <a:pPr lvl="0"/>
            <a:r>
              <a:rPr lang="en-GB"/>
              <a:t>Cybersecurity &amp; </a:t>
            </a:r>
          </a:p>
          <a:p>
            <a:pPr lvl="0"/>
            <a:r>
              <a:rPr lang="en-GB"/>
              <a:t>Compliance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6699555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k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2391E0BB-9DEE-4146-BD61-20696A3E6BD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0" y="1909332"/>
            <a:ext cx="11028363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5F9375-CB2D-5540-AF06-70030D114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A533F23A-230B-2C43-8A2C-E462772B63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DAC11AA5-6AB1-8442-9829-FED05CC827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303797687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k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7">
            <a:extLst>
              <a:ext uri="{FF2B5EF4-FFF2-40B4-BE49-F238E27FC236}">
                <a16:creationId xmlns:a16="http://schemas.microsoft.com/office/drawing/2014/main" id="{D4B808E6-1ADC-2B49-B87D-203F9E6D18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836" t="1701" r="676" b="1701"/>
          <a:stretch/>
        </p:blipFill>
        <p:spPr>
          <a:xfrm>
            <a:off x="7395148" y="0"/>
            <a:ext cx="4796852" cy="6858000"/>
          </a:xfrm>
          <a:prstGeom prst="rect">
            <a:avLst/>
          </a:prstGeom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2391E0BB-9DEE-4146-BD61-20696A3E6BD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0" y="1909332"/>
            <a:ext cx="6115957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5F9375-CB2D-5540-AF06-70030D114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A533F23A-230B-2C43-8A2C-E462772B63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6115657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DAC11AA5-6AB1-8442-9829-FED05CC827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1304F-9DE8-054E-88FD-FBAC981AD85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866063" y="1909333"/>
            <a:ext cx="3992562" cy="3792537"/>
          </a:xfrm>
        </p:spPr>
        <p:txBody>
          <a:bodyPr/>
          <a:lstStyle>
            <a:lvl1pPr marL="0" indent="0">
              <a:buFontTx/>
              <a:buNone/>
              <a:defRPr sz="1400" spc="0"/>
            </a:lvl1pPr>
          </a:lstStyle>
          <a:p>
            <a:pPr lvl="0"/>
            <a:r>
              <a:rPr lang="en-GB"/>
              <a:t>[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01310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(2-kolom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CA3D2-B173-8B46-AFB8-55CDB547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1485A9C4-AC67-1A49-BD6D-8BCB6126E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2CC8B5D-783C-F642-9CD8-B01CC1E750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AC15EB2B-9840-B845-A1E8-38B2A6E37B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1909332"/>
            <a:ext cx="11028363" cy="3819525"/>
          </a:xfrm>
        </p:spPr>
        <p:txBody>
          <a:bodyPr numCol="2" spcCol="360000"/>
          <a:lstStyle>
            <a:lvl1pPr marL="0" indent="0">
              <a:buNone/>
              <a:defRPr sz="1400"/>
            </a:lvl1pPr>
          </a:lstStyle>
          <a:p>
            <a:pPr lvl="0"/>
            <a:r>
              <a:rPr lang="nl-NL"/>
              <a:t>[Tekst (2-kolomsindeling)]</a:t>
            </a:r>
          </a:p>
        </p:txBody>
      </p:sp>
    </p:spTree>
    <p:extLst>
      <p:ext uri="{BB962C8B-B14F-4D97-AF65-F5344CB8AC3E}">
        <p14:creationId xmlns:p14="http://schemas.microsoft.com/office/powerpoint/2010/main" val="63611236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(3-kolom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CA3D2-B173-8B46-AFB8-55CDB547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1485A9C4-AC67-1A49-BD6D-8BCB6126E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2CC8B5D-783C-F642-9CD8-B01CC1E750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AC15EB2B-9840-B845-A1E8-38B2A6E37B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1909332"/>
            <a:ext cx="11028363" cy="3819525"/>
          </a:xfrm>
        </p:spPr>
        <p:txBody>
          <a:bodyPr numCol="3" spcCol="360000"/>
          <a:lstStyle>
            <a:lvl1pPr marL="0" indent="0">
              <a:buNone/>
              <a:defRPr sz="1400"/>
            </a:lvl1pPr>
          </a:lstStyle>
          <a:p>
            <a:pPr lvl="0"/>
            <a:r>
              <a:rPr lang="nl-NL"/>
              <a:t>[Tekst (3-kolomsindeling)]</a:t>
            </a:r>
          </a:p>
        </p:txBody>
      </p:sp>
    </p:spTree>
    <p:extLst>
      <p:ext uri="{BB962C8B-B14F-4D97-AF65-F5344CB8AC3E}">
        <p14:creationId xmlns:p14="http://schemas.microsoft.com/office/powerpoint/2010/main" val="4202108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dia_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89822B3-EE03-2E43-ACEB-03B1A554BE9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338763" y="0"/>
            <a:ext cx="6853237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[</a:t>
            </a:r>
            <a:r>
              <a:rPr lang="en-US" err="1"/>
              <a:t>Klik</a:t>
            </a:r>
            <a:r>
              <a:rPr lang="en-US"/>
              <a:t> op het pictogram om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in </a:t>
            </a:r>
            <a:r>
              <a:rPr lang="en-US" err="1"/>
              <a:t>te</a:t>
            </a:r>
            <a:r>
              <a:rPr lang="en-US"/>
              <a:t> voegen.]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2F44E8-CBBB-5A40-9F73-8F44519B8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EF7E4E97-D138-E74D-AA3A-7D2C9B5699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299" y="2515051"/>
            <a:ext cx="4392000" cy="432000"/>
          </a:xfr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5"/>
                </a:solidFill>
              </a:defRPr>
            </a:lvl1pPr>
          </a:lstStyle>
          <a:p>
            <a:pPr algn="r"/>
            <a:r>
              <a:rPr lang="nl-NL"/>
              <a:t>Hoofdstuk 1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7590756D-C949-D043-B8EB-FA02B76CD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805" y="3008827"/>
            <a:ext cx="4391494" cy="2808000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algn="r"/>
            <a:r>
              <a:rPr lang="nl-NL" sz="3600"/>
              <a:t>Hoofdstuk</a:t>
            </a:r>
            <a:br>
              <a:rPr lang="nl-NL" sz="3600"/>
            </a:b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Pagina</a:t>
            </a:r>
          </a:p>
        </p:txBody>
      </p:sp>
    </p:spTree>
    <p:extLst>
      <p:ext uri="{BB962C8B-B14F-4D97-AF65-F5344CB8AC3E}">
        <p14:creationId xmlns:p14="http://schemas.microsoft.com/office/powerpoint/2010/main" val="150576735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(4-kolom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CA3D2-B173-8B46-AFB8-55CDB547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1485A9C4-AC67-1A49-BD6D-8BCB6126E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2CC8B5D-783C-F642-9CD8-B01CC1E750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AC15EB2B-9840-B845-A1E8-38B2A6E37B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1909332"/>
            <a:ext cx="11028363" cy="3819525"/>
          </a:xfrm>
        </p:spPr>
        <p:txBody>
          <a:bodyPr numCol="4" spcCol="360000"/>
          <a:lstStyle>
            <a:lvl1pPr marL="0" indent="0">
              <a:buNone/>
              <a:defRPr sz="1400"/>
            </a:lvl1pPr>
          </a:lstStyle>
          <a:p>
            <a:pPr lvl="0"/>
            <a:r>
              <a:rPr lang="nl-NL"/>
              <a:t>[Tekst (4-kolomsindeling)]</a:t>
            </a:r>
          </a:p>
        </p:txBody>
      </p:sp>
    </p:spTree>
    <p:extLst>
      <p:ext uri="{BB962C8B-B14F-4D97-AF65-F5344CB8AC3E}">
        <p14:creationId xmlns:p14="http://schemas.microsoft.com/office/powerpoint/2010/main" val="357465286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2 k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E15A2091-14C2-EF4A-ABE4-72235AE86FD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366546" y="1909332"/>
            <a:ext cx="5359300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65B64-C137-A442-A2B6-2D3F43DFC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A0517D36-3DD0-0C4B-BBD2-AA3EAD1EC71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1" y="1909332"/>
            <a:ext cx="5359300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114792B8-52C3-9F4E-8B80-F56BFF6ED9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AA7C20D-8492-2E44-A0B9-0D47DB4E95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112426726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3 k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E15A2091-14C2-EF4A-ABE4-72235AE86FD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48283" y="1909332"/>
            <a:ext cx="3238499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A0517D36-3DD0-0C4B-BBD2-AA3EAD1EC71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1" y="1909332"/>
            <a:ext cx="3238499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EC2466B0-8E90-A34E-B065-FBBCD1933EE1}"/>
              </a:ext>
            </a:extLst>
          </p:cNvPr>
          <p:cNvSpPr>
            <a:spLocks noGrp="1"/>
          </p:cNvSpPr>
          <p:nvPr>
            <p:ph sz="quarter" idx="1007" hasCustomPrompt="1"/>
          </p:nvPr>
        </p:nvSpPr>
        <p:spPr>
          <a:xfrm>
            <a:off x="4447992" y="1909332"/>
            <a:ext cx="3238499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65B64-C137-A442-A2B6-2D3F43DFC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114792B8-52C3-9F4E-8B80-F56BFF6ED9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AA7C20D-8492-2E44-A0B9-0D47DB4E95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242402421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4 k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E15A2091-14C2-EF4A-ABE4-72235AE86FD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02409" y="1909332"/>
            <a:ext cx="2482671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A0517D36-3DD0-0C4B-BBD2-AA3EAD1EC71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1" y="1909332"/>
            <a:ext cx="2495971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EC2466B0-8E90-A34E-B065-FBBCD1933EE1}"/>
              </a:ext>
            </a:extLst>
          </p:cNvPr>
          <p:cNvSpPr>
            <a:spLocks noGrp="1"/>
          </p:cNvSpPr>
          <p:nvPr>
            <p:ph sz="quarter" idx="1007" hasCustomPrompt="1"/>
          </p:nvPr>
        </p:nvSpPr>
        <p:spPr>
          <a:xfrm>
            <a:off x="3431705" y="1909332"/>
            <a:ext cx="2482671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65B64-C137-A442-A2B6-2D3F43DFC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114792B8-52C3-9F4E-8B80-F56BFF6ED9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AA7C20D-8492-2E44-A0B9-0D47DB4E95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677F75FE-DED2-1941-BC42-927CD50DA9A1}"/>
              </a:ext>
            </a:extLst>
          </p:cNvPr>
          <p:cNvSpPr>
            <a:spLocks noGrp="1"/>
          </p:cNvSpPr>
          <p:nvPr>
            <p:ph sz="quarter" idx="1008" hasCustomPrompt="1"/>
          </p:nvPr>
        </p:nvSpPr>
        <p:spPr>
          <a:xfrm>
            <a:off x="8973112" y="1909332"/>
            <a:ext cx="2482671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537326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(rechts) 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B3D4674-DFE9-7E47-B683-74C395ED17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6086C1A-645E-C94B-8F4B-0CAF8FB1B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568858"/>
            <a:ext cx="5159968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7FECC-6F22-D644-9BBD-26A0D61BA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itel 3">
            <a:extLst>
              <a:ext uri="{FF2B5EF4-FFF2-40B4-BE49-F238E27FC236}">
                <a16:creationId xmlns:a16="http://schemas.microsoft.com/office/drawing/2014/main" id="{ABA79496-005A-2B40-A7FB-81D80E7DB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92225"/>
            <a:ext cx="5159968" cy="976633"/>
          </a:xfrm>
        </p:spPr>
        <p:txBody>
          <a:bodyPr/>
          <a:lstStyle/>
          <a:p>
            <a:r>
              <a:rPr lang="nl-NL" sz="3600"/>
              <a:t>Tekst pagina</a:t>
            </a:r>
            <a:br>
              <a:rPr lang="nl-NL" sz="3600"/>
            </a:b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foto rechts (50%)</a:t>
            </a:r>
            <a:endParaRPr lang="nl-NL" sz="360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D770A0AC-705F-2842-9598-F0BD283A57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2061223"/>
            <a:ext cx="5159968" cy="3831577"/>
          </a:xfrm>
        </p:spPr>
        <p:txBody>
          <a:bodyPr/>
          <a:lstStyle/>
          <a:p>
            <a:pPr marL="0" indent="0">
              <a:buNone/>
            </a:pPr>
            <a:r>
              <a:rPr lang="nl-NL" sz="1400"/>
              <a:t>[Type hier je tekst]</a:t>
            </a:r>
          </a:p>
        </p:txBody>
      </p:sp>
    </p:spTree>
    <p:extLst>
      <p:ext uri="{BB962C8B-B14F-4D97-AF65-F5344CB8AC3E}">
        <p14:creationId xmlns:p14="http://schemas.microsoft.com/office/powerpoint/2010/main" val="45475639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(rech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6086C1A-645E-C94B-8F4B-0CAF8FB1B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568858"/>
            <a:ext cx="58680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7FECC-6F22-D644-9BBD-26A0D61BA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itel 3">
            <a:extLst>
              <a:ext uri="{FF2B5EF4-FFF2-40B4-BE49-F238E27FC236}">
                <a16:creationId xmlns:a16="http://schemas.microsoft.com/office/drawing/2014/main" id="{ABA79496-005A-2B40-A7FB-81D80E7DBF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5868000" cy="976633"/>
          </a:xfrm>
        </p:spPr>
        <p:txBody>
          <a:bodyPr/>
          <a:lstStyle/>
          <a:p>
            <a:r>
              <a:rPr lang="nl-NL" sz="3600"/>
              <a:t>Tekst pagina</a:t>
            </a:r>
            <a:br>
              <a:rPr lang="nl-NL" sz="3600"/>
            </a:b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foto rechts</a:t>
            </a:r>
            <a:endParaRPr lang="nl-NL" sz="360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D770A0AC-705F-2842-9598-F0BD283A57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2061223"/>
            <a:ext cx="5867700" cy="3831577"/>
          </a:xfrm>
        </p:spPr>
        <p:txBody>
          <a:bodyPr/>
          <a:lstStyle/>
          <a:p>
            <a:pPr marL="0" indent="0">
              <a:buNone/>
            </a:pPr>
            <a:r>
              <a:rPr lang="nl-NL" sz="1400"/>
              <a:t>[Type hier je tekst]</a:t>
            </a:r>
          </a:p>
        </p:txBody>
      </p:sp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B16E6472-28B5-EC44-80F4-DE4A0029168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49598" y="0"/>
            <a:ext cx="5342401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nl-NL"/>
              <a:t>[Klik op het pictogram om een afbeelding in te voegen]</a:t>
            </a:r>
          </a:p>
        </p:txBody>
      </p:sp>
    </p:spTree>
    <p:extLst>
      <p:ext uri="{BB962C8B-B14F-4D97-AF65-F5344CB8AC3E}">
        <p14:creationId xmlns:p14="http://schemas.microsoft.com/office/powerpoint/2010/main" val="178747690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(rechts) 2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5D0933-6ECB-9241-A167-C0FEB000C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589E429-ABE3-1348-AE9F-8880AC8F43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042362"/>
            <a:ext cx="8112296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7" name="Titel 3">
            <a:extLst>
              <a:ext uri="{FF2B5EF4-FFF2-40B4-BE49-F238E27FC236}">
                <a16:creationId xmlns:a16="http://schemas.microsoft.com/office/drawing/2014/main" id="{BA078780-1BCC-0D41-89B2-135D53E811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8112296" cy="511175"/>
          </a:xfrm>
        </p:spPr>
        <p:txBody>
          <a:bodyPr/>
          <a:lstStyle/>
          <a:p>
            <a:r>
              <a:rPr lang="nl-NL" sz="3600"/>
              <a:t>Tekst pagina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foto rechts (25%)</a:t>
            </a:r>
            <a:endParaRPr lang="nl-NL" sz="360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81BE17C0-074A-1141-B26A-24E7C87E1B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1883124"/>
            <a:ext cx="8112296" cy="3831577"/>
          </a:xfrm>
        </p:spPr>
        <p:txBody>
          <a:bodyPr/>
          <a:lstStyle/>
          <a:p>
            <a:pPr marL="0" indent="0">
              <a:buNone/>
            </a:pPr>
            <a:r>
              <a:rPr lang="nl-NL" sz="1400"/>
              <a:t>[Type hier je tekst]</a:t>
            </a:r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2A959DF-0FC3-174D-94C3-F04A0C69D6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046052" y="0"/>
            <a:ext cx="3145947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nl-NL"/>
              <a:t>[Klik op het pictogram om een afbeelding in te voegen]</a:t>
            </a:r>
          </a:p>
        </p:txBody>
      </p:sp>
    </p:spTree>
    <p:extLst>
      <p:ext uri="{BB962C8B-B14F-4D97-AF65-F5344CB8AC3E}">
        <p14:creationId xmlns:p14="http://schemas.microsoft.com/office/powerpoint/2010/main" val="335281041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(links) 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3B6344-AB10-EA4F-8BAD-179833B42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F59E70AF-F4A9-9F49-8F7F-120AB3A5341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14514" y="-11932"/>
            <a:ext cx="6096000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D0758C7-AAEB-2048-9412-97B839D1D3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9756" y="1568858"/>
            <a:ext cx="5159968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5" name="Tijdelijke aanduiding voor tekst 2">
            <a:extLst>
              <a:ext uri="{FF2B5EF4-FFF2-40B4-BE49-F238E27FC236}">
                <a16:creationId xmlns:a16="http://schemas.microsoft.com/office/drawing/2014/main" id="{A55149E7-257F-2C49-8602-07807C90A8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0056" y="2061223"/>
            <a:ext cx="5159968" cy="3831577"/>
          </a:xfrm>
        </p:spPr>
        <p:txBody>
          <a:bodyPr/>
          <a:lstStyle/>
          <a:p>
            <a:pPr marL="0" indent="0">
              <a:buNone/>
            </a:pPr>
            <a:r>
              <a:rPr lang="nl-NL" sz="1400"/>
              <a:t>[Type hier je tekst]</a:t>
            </a:r>
          </a:p>
        </p:txBody>
      </p:sp>
      <p:sp>
        <p:nvSpPr>
          <p:cNvPr id="16" name="Titel 3">
            <a:extLst>
              <a:ext uri="{FF2B5EF4-FFF2-40B4-BE49-F238E27FC236}">
                <a16:creationId xmlns:a16="http://schemas.microsoft.com/office/drawing/2014/main" id="{0E79DC47-0CCF-4048-8E25-C120522A27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99756" y="592225"/>
            <a:ext cx="5159968" cy="976633"/>
          </a:xfrm>
        </p:spPr>
        <p:txBody>
          <a:bodyPr/>
          <a:lstStyle/>
          <a:p>
            <a:r>
              <a:rPr lang="nl-NL" sz="3600"/>
              <a:t>Tekst pagina</a:t>
            </a:r>
            <a:br>
              <a:rPr lang="nl-NL" sz="3600"/>
            </a:b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foto links (50%)</a:t>
            </a:r>
            <a:endParaRPr lang="nl-NL" sz="3600"/>
          </a:p>
        </p:txBody>
      </p:sp>
    </p:spTree>
    <p:extLst>
      <p:ext uri="{BB962C8B-B14F-4D97-AF65-F5344CB8AC3E}">
        <p14:creationId xmlns:p14="http://schemas.microsoft.com/office/powerpoint/2010/main" val="106576006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(link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84D8A2-D566-454D-BB23-5A1883A4B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5C8F0050-FC3B-6C49-A23E-5093D473081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5342401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9429D67-18A8-944A-BA05-3E0DF21AAF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64511" y="1568858"/>
            <a:ext cx="5795213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4" name="Tijdelijke aanduiding voor tekst 2">
            <a:extLst>
              <a:ext uri="{FF2B5EF4-FFF2-40B4-BE49-F238E27FC236}">
                <a16:creationId xmlns:a16="http://schemas.microsoft.com/office/drawing/2014/main" id="{432DCCB2-7778-BF4B-8B27-C1DC665021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64811" y="2061223"/>
            <a:ext cx="5794913" cy="3831577"/>
          </a:xfrm>
        </p:spPr>
        <p:txBody>
          <a:bodyPr/>
          <a:lstStyle/>
          <a:p>
            <a:pPr marL="0" indent="0">
              <a:buNone/>
            </a:pPr>
            <a:r>
              <a:rPr lang="nl-NL" sz="1400"/>
              <a:t>[Type hier je tekst]</a:t>
            </a:r>
          </a:p>
        </p:txBody>
      </p:sp>
      <p:sp>
        <p:nvSpPr>
          <p:cNvPr id="18" name="Titel 3">
            <a:extLst>
              <a:ext uri="{FF2B5EF4-FFF2-40B4-BE49-F238E27FC236}">
                <a16:creationId xmlns:a16="http://schemas.microsoft.com/office/drawing/2014/main" id="{F9F7FF18-B5EF-0C40-AB3E-01BDEFFA24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4511" y="592225"/>
            <a:ext cx="5795213" cy="976633"/>
          </a:xfrm>
        </p:spPr>
        <p:txBody>
          <a:bodyPr/>
          <a:lstStyle/>
          <a:p>
            <a:r>
              <a:rPr lang="nl-NL" sz="3600"/>
              <a:t>Tekst pagina</a:t>
            </a:r>
            <a:br>
              <a:rPr lang="nl-NL" sz="3600"/>
            </a:b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foto links</a:t>
            </a:r>
            <a:endParaRPr lang="nl-NL" sz="3600"/>
          </a:p>
        </p:txBody>
      </p:sp>
    </p:spTree>
    <p:extLst>
      <p:ext uri="{BB962C8B-B14F-4D97-AF65-F5344CB8AC3E}">
        <p14:creationId xmlns:p14="http://schemas.microsoft.com/office/powerpoint/2010/main" val="169536883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(links) 2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9C9235-069E-5E47-BDC8-7E1992CCA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B52D292-0889-934E-95F6-1DB85CDA53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3145947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22AE3DF-2702-0F4B-B0F0-41CA489610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19602" y="1042362"/>
            <a:ext cx="8139821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4" name="Titel 3">
            <a:extLst>
              <a:ext uri="{FF2B5EF4-FFF2-40B4-BE49-F238E27FC236}">
                <a16:creationId xmlns:a16="http://schemas.microsoft.com/office/drawing/2014/main" id="{4EF081F9-321F-F545-A76F-19DD038FA0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903" y="592225"/>
            <a:ext cx="8139520" cy="511175"/>
          </a:xfrm>
        </p:spPr>
        <p:txBody>
          <a:bodyPr/>
          <a:lstStyle/>
          <a:p>
            <a:r>
              <a:rPr lang="nl-NL" sz="3600"/>
              <a:t>Tekst pagina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foto rechts (25%)</a:t>
            </a:r>
            <a:endParaRPr lang="nl-NL" sz="3600"/>
          </a:p>
        </p:txBody>
      </p:sp>
      <p:sp>
        <p:nvSpPr>
          <p:cNvPr id="15" name="Tijdelijke aanduiding voor tekst 2">
            <a:extLst>
              <a:ext uri="{FF2B5EF4-FFF2-40B4-BE49-F238E27FC236}">
                <a16:creationId xmlns:a16="http://schemas.microsoft.com/office/drawing/2014/main" id="{7BED8CBB-8E42-014C-B561-CA46D0965F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19902" y="1883124"/>
            <a:ext cx="8139821" cy="3932514"/>
          </a:xfrm>
        </p:spPr>
        <p:txBody>
          <a:bodyPr/>
          <a:lstStyle>
            <a:lvl1pPr marL="342000" indent="-342000">
              <a:defRPr/>
            </a:lvl1pPr>
          </a:lstStyle>
          <a:p>
            <a:pPr marL="0" indent="0">
              <a:buNone/>
            </a:pPr>
            <a:r>
              <a:rPr lang="nl-NL" sz="1400"/>
              <a:t>[Type hier je tekst]</a:t>
            </a:r>
          </a:p>
        </p:txBody>
      </p:sp>
    </p:spTree>
    <p:extLst>
      <p:ext uri="{BB962C8B-B14F-4D97-AF65-F5344CB8AC3E}">
        <p14:creationId xmlns:p14="http://schemas.microsoft.com/office/powerpoint/2010/main" val="2906426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abel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Afbeelding 6">
            <a:extLst>
              <a:ext uri="{FF2B5EF4-FFF2-40B4-BE49-F238E27FC236}">
                <a16:creationId xmlns:a16="http://schemas.microsoft.com/office/drawing/2014/main" id="{F5417368-6CA5-D149-A18A-939051FBE0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9639" t="1701" r="675" b="1701"/>
          <a:stretch/>
        </p:blipFill>
        <p:spPr>
          <a:xfrm>
            <a:off x="9408368" y="0"/>
            <a:ext cx="2783632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9945C4-E285-AE4E-8C63-C1EE02B20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42261F65-3DCC-6F45-801E-4BD8DC92E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Oranje Tabel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pagina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68BDFCD1-8CDA-C540-9B5F-EB5AD1D9FA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3" name="Tabeltitel (JU-Free)">
            <a:extLst>
              <a:ext uri="{FF2B5EF4-FFF2-40B4-BE49-F238E27FC236}">
                <a16:creationId xmlns:a16="http://schemas.microsoft.com/office/drawing/2014/main" id="{8BC10417-F34B-2747-A143-59701F1F007D}"/>
              </a:ext>
            </a:extLst>
          </p:cNvPr>
          <p:cNvSpPr>
            <a:spLocks noGrp="1"/>
          </p:cNvSpPr>
          <p:nvPr>
            <p:ph type="body" sz="quarter" idx="1006" hasCustomPrompt="1"/>
          </p:nvPr>
        </p:nvSpPr>
        <p:spPr>
          <a:xfrm>
            <a:off x="647700" y="1939555"/>
            <a:ext cx="11028363" cy="467978"/>
          </a:xfrm>
          <a:solidFill>
            <a:schemeClr val="accent1"/>
          </a:solidFill>
        </p:spPr>
        <p:txBody>
          <a:bodyPr/>
          <a:lstStyle>
            <a:lvl1pPr marL="108000" indent="0">
              <a:lnSpc>
                <a:spcPct val="150000"/>
              </a:lnSpc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6000" indent="0">
              <a:lnSpc>
                <a:spcPct val="150000"/>
              </a:lnSpc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36000" indent="0">
              <a:lnSpc>
                <a:spcPct val="150000"/>
              </a:lnSpc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6pPr>
            <a:lvl7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7pPr>
            <a:lvl8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8pPr>
            <a:lvl9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9pPr>
          </a:lstStyle>
          <a:p>
            <a:pPr lvl="0"/>
            <a:r>
              <a:rPr lang="nl-NL"/>
              <a:t>[Tabeltitel]</a:t>
            </a:r>
          </a:p>
          <a:p>
            <a:pPr lvl="0"/>
            <a:r>
              <a:rPr lang="nl-NL"/>
              <a:t>JU-LEVEL1=</a:t>
            </a:r>
          </a:p>
          <a:p>
            <a:pPr lvl="1"/>
            <a:r>
              <a:rPr lang="nl-NL"/>
              <a:t>JU-LEVEL2=</a:t>
            </a:r>
          </a:p>
          <a:p>
            <a:pPr lvl="2"/>
            <a:r>
              <a:rPr lang="nl-NL"/>
              <a:t>JU-LEVEL3=</a:t>
            </a:r>
          </a:p>
          <a:p>
            <a:pPr lvl="3"/>
            <a:r>
              <a:rPr lang="nl-NL"/>
              <a:t>JU-LEVEL4=</a:t>
            </a:r>
          </a:p>
          <a:p>
            <a:pPr lvl="4"/>
            <a:r>
              <a:rPr lang="nl-NL"/>
              <a:t>JU-LEVEL5=</a:t>
            </a:r>
          </a:p>
          <a:p>
            <a:pPr lvl="5"/>
            <a:r>
              <a:rPr lang="nl-NL"/>
              <a:t>JU-LEVEL6=</a:t>
            </a:r>
          </a:p>
          <a:p>
            <a:pPr lvl="6"/>
            <a:r>
              <a:rPr lang="nl-NL"/>
              <a:t>JU-LEVEL7=</a:t>
            </a:r>
          </a:p>
          <a:p>
            <a:pPr lvl="7"/>
            <a:r>
              <a:rPr lang="nl-NL"/>
              <a:t>JU-LEVEL8=</a:t>
            </a:r>
          </a:p>
          <a:p>
            <a:pPr lvl="8"/>
            <a:r>
              <a:rPr lang="nl-NL"/>
              <a:t>JU-LEVEL9=</a:t>
            </a:r>
          </a:p>
        </p:txBody>
      </p:sp>
      <p:sp>
        <p:nvSpPr>
          <p:cNvPr id="15" name="Table Placeholder 14">
            <a:extLst>
              <a:ext uri="{FF2B5EF4-FFF2-40B4-BE49-F238E27FC236}">
                <a16:creationId xmlns:a16="http://schemas.microsoft.com/office/drawing/2014/main" id="{52EA1AA5-B534-F047-A504-4B6864D9411B}"/>
              </a:ext>
            </a:extLst>
          </p:cNvPr>
          <p:cNvSpPr>
            <a:spLocks noGrp="1"/>
          </p:cNvSpPr>
          <p:nvPr>
            <p:ph type="tbl" sz="quarter" idx="1007" hasCustomPrompt="1"/>
          </p:nvPr>
        </p:nvSpPr>
        <p:spPr>
          <a:xfrm>
            <a:off x="647700" y="2407534"/>
            <a:ext cx="11028363" cy="2796292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nl-NL"/>
              <a:t>[Klik op het pictogram om een tabel in te voegen] </a:t>
            </a:r>
          </a:p>
        </p:txBody>
      </p:sp>
    </p:spTree>
    <p:extLst>
      <p:ext uri="{BB962C8B-B14F-4D97-AF65-F5344CB8AC3E}">
        <p14:creationId xmlns:p14="http://schemas.microsoft.com/office/powerpoint/2010/main" val="137691606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iconen (rech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Afbeelding 6">
            <a:extLst>
              <a:ext uri="{FF2B5EF4-FFF2-40B4-BE49-F238E27FC236}">
                <a16:creationId xmlns:a16="http://schemas.microsoft.com/office/drawing/2014/main" id="{9C194B32-A882-3F49-B252-A6533D6C67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701" r="675" b="1701"/>
          <a:stretch/>
        </p:blipFill>
        <p:spPr>
          <a:xfrm>
            <a:off x="5225143" y="0"/>
            <a:ext cx="6966857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4E5951-B586-4940-822F-D14F95F65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AA57DF8D-B48F-DA4F-8677-7898837BC5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01407" y="969531"/>
            <a:ext cx="3556237" cy="977401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D03F0241-CBBA-F749-9A48-652DB238BBC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0928" y="687343"/>
            <a:ext cx="1105191" cy="1105191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662E4B4B-8AC5-9A4F-865D-1A32D7BC5F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98880" y="2451599"/>
            <a:ext cx="3556237" cy="977401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  <p:sp>
        <p:nvSpPr>
          <p:cNvPr id="29" name="Picture Placeholder 22">
            <a:extLst>
              <a:ext uri="{FF2B5EF4-FFF2-40B4-BE49-F238E27FC236}">
                <a16:creationId xmlns:a16="http://schemas.microsoft.com/office/drawing/2014/main" id="{D6D7C9AA-A528-094F-8146-86DAD6D86C6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68401" y="2169411"/>
            <a:ext cx="1105191" cy="1105191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000"/>
            </a:lvl1pPr>
          </a:lstStyle>
          <a:p>
            <a:pPr marL="0" marR="0" lvl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nl-NL"/>
              <a:t>[Klik op het pictogram om een afbeelding in te voegen]</a:t>
            </a:r>
          </a:p>
          <a:p>
            <a:endParaRPr lang="nl-NL"/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3B36DE71-60C4-BC40-BBE6-5517CDB3CA9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98880" y="3909830"/>
            <a:ext cx="3556237" cy="977401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C14C1158-5CEF-5648-9208-07EA28C9E1A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68401" y="3627642"/>
            <a:ext cx="1105191" cy="1105191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000"/>
            </a:lvl1pPr>
          </a:lstStyle>
          <a:p>
            <a:pPr marL="0" marR="0" lvl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nl-NL"/>
              <a:t>[Klik op het pictogram om een afbeelding in te voegen]</a:t>
            </a:r>
          </a:p>
          <a:p>
            <a:endParaRPr lang="nl-NL"/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B67B2F40-95AF-C541-9C27-225D37D1C6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8880" y="5368061"/>
            <a:ext cx="3556237" cy="977401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  <p:sp>
        <p:nvSpPr>
          <p:cNvPr id="37" name="Picture Placeholder 22">
            <a:extLst>
              <a:ext uri="{FF2B5EF4-FFF2-40B4-BE49-F238E27FC236}">
                <a16:creationId xmlns:a16="http://schemas.microsoft.com/office/drawing/2014/main" id="{9429FA86-8E67-054F-AC76-DEEF22AB94F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68401" y="5085873"/>
            <a:ext cx="1105191" cy="1105191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000"/>
            </a:lvl1pPr>
          </a:lstStyle>
          <a:p>
            <a:pPr marL="0" marR="0" lvl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nl-NL"/>
              <a:t>[Klik op het pictogram om een afbeelding in te voegen]</a:t>
            </a:r>
          </a:p>
          <a:p>
            <a:endParaRPr lang="nl-NL"/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CA7EC0DA-2125-554D-A37C-6A31FBA2AE4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700" y="1568858"/>
            <a:ext cx="4313883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39" name="Titel 3">
            <a:extLst>
              <a:ext uri="{FF2B5EF4-FFF2-40B4-BE49-F238E27FC236}">
                <a16:creationId xmlns:a16="http://schemas.microsoft.com/office/drawing/2014/main" id="{E0C3F110-EDA1-3E4D-A157-9B00DEB261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4313883" cy="976633"/>
          </a:xfrm>
        </p:spPr>
        <p:txBody>
          <a:bodyPr/>
          <a:lstStyle/>
          <a:p>
            <a:r>
              <a:rPr lang="nl-NL" sz="3600"/>
              <a:t>Tekst pagina</a:t>
            </a:r>
            <a:br>
              <a:rPr lang="nl-NL" sz="3600"/>
            </a:b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iconen rechts</a:t>
            </a:r>
            <a:endParaRPr lang="nl-NL" sz="3600"/>
          </a:p>
        </p:txBody>
      </p:sp>
      <p:sp>
        <p:nvSpPr>
          <p:cNvPr id="40" name="Tijdelijke aanduiding voor tekst 2">
            <a:extLst>
              <a:ext uri="{FF2B5EF4-FFF2-40B4-BE49-F238E27FC236}">
                <a16:creationId xmlns:a16="http://schemas.microsoft.com/office/drawing/2014/main" id="{498E05D6-75BD-FD42-8DF3-757C5E266A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2061223"/>
            <a:ext cx="4313583" cy="3831577"/>
          </a:xfrm>
        </p:spPr>
        <p:txBody>
          <a:bodyPr/>
          <a:lstStyle/>
          <a:p>
            <a:pPr marL="0" indent="0">
              <a:buNone/>
            </a:pPr>
            <a:r>
              <a:rPr lang="nl-NL" sz="1400"/>
              <a:t>[Type hier je tekst]</a:t>
            </a:r>
          </a:p>
        </p:txBody>
      </p:sp>
    </p:spTree>
    <p:extLst>
      <p:ext uri="{BB962C8B-B14F-4D97-AF65-F5344CB8AC3E}">
        <p14:creationId xmlns:p14="http://schemas.microsoft.com/office/powerpoint/2010/main" val="398945622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4 ic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D6C86-2070-184B-B9C5-219F4A67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16" name="Titel 4">
            <a:extLst>
              <a:ext uri="{FF2B5EF4-FFF2-40B4-BE49-F238E27FC236}">
                <a16:creationId xmlns:a16="http://schemas.microsoft.com/office/drawing/2014/main" id="{79A471C1-7CB1-B444-82EA-4AE7194F47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nl-NL" sz="360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Tekst pagina met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vier iconen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C1223F-4C9E-DB49-836D-1BC3C000F6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11027626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9" name="Picture Placeholder 22">
            <a:extLst>
              <a:ext uri="{FF2B5EF4-FFF2-40B4-BE49-F238E27FC236}">
                <a16:creationId xmlns:a16="http://schemas.microsoft.com/office/drawing/2014/main" id="{9C9711FF-425E-014F-BE31-D89979A0AAF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52460" y="1982666"/>
            <a:ext cx="1105191" cy="1105191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20" name="Picture Placeholder 22">
            <a:extLst>
              <a:ext uri="{FF2B5EF4-FFF2-40B4-BE49-F238E27FC236}">
                <a16:creationId xmlns:a16="http://schemas.microsoft.com/office/drawing/2014/main" id="{CD61680F-D501-124B-A069-D0B696D1784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52460" y="3988185"/>
            <a:ext cx="1105191" cy="1105191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000"/>
            </a:lvl1pPr>
          </a:lstStyle>
          <a:p>
            <a:pPr marL="0" marR="0" lvl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nl-NL"/>
              <a:t>[Klik op het pictogram om een afbeelding in te voegen]</a:t>
            </a:r>
          </a:p>
          <a:p>
            <a:endParaRPr lang="nl-NL"/>
          </a:p>
        </p:txBody>
      </p:sp>
      <p:sp>
        <p:nvSpPr>
          <p:cNvPr id="21" name="Picture Placeholder 22">
            <a:extLst>
              <a:ext uri="{FF2B5EF4-FFF2-40B4-BE49-F238E27FC236}">
                <a16:creationId xmlns:a16="http://schemas.microsoft.com/office/drawing/2014/main" id="{78991FFB-B1AC-BF41-8944-99125DAF4F0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829124" y="1982665"/>
            <a:ext cx="1105191" cy="1105191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000"/>
            </a:lvl1pPr>
          </a:lstStyle>
          <a:p>
            <a:pPr marL="0" marR="0" lvl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nl-NL"/>
              <a:t>[Klik op het pictogram om een afbeelding in te voegen]</a:t>
            </a:r>
          </a:p>
          <a:p>
            <a:endParaRPr lang="nl-NL"/>
          </a:p>
        </p:txBody>
      </p:sp>
      <p:sp>
        <p:nvSpPr>
          <p:cNvPr id="22" name="Picture Placeholder 22">
            <a:extLst>
              <a:ext uri="{FF2B5EF4-FFF2-40B4-BE49-F238E27FC236}">
                <a16:creationId xmlns:a16="http://schemas.microsoft.com/office/drawing/2014/main" id="{0E92081E-95FF-5B4D-89FE-9720802B079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829124" y="3988184"/>
            <a:ext cx="1105191" cy="1105191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000"/>
            </a:lvl1pPr>
          </a:lstStyle>
          <a:p>
            <a:pPr marL="0" marR="0" lvl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nl-NL"/>
              <a:t>[Klik op het pictogram om een afbeelding in te voegen]</a:t>
            </a:r>
          </a:p>
          <a:p>
            <a:endParaRPr lang="nl-NL"/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34BEE67B-353E-EE4A-9A47-07ABF81FA9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51584" y="1983929"/>
            <a:ext cx="3556237" cy="1103927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1648339-F0EE-584E-A29B-32AB669474C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51584" y="3989448"/>
            <a:ext cx="3556237" cy="1103927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8E6E0517-C22D-484C-AC39-DA8F9EED956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33284" y="1983929"/>
            <a:ext cx="3556237" cy="1103927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47F8043F-44C7-F14A-B3CB-E9F5590A75E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33284" y="3989448"/>
            <a:ext cx="3556237" cy="1103927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834842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s met ic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EEC2CB-8DE7-1E46-93E1-2F2D6F55B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14" name="Titel 4">
            <a:extLst>
              <a:ext uri="{FF2B5EF4-FFF2-40B4-BE49-F238E27FC236}">
                <a16:creationId xmlns:a16="http://schemas.microsoft.com/office/drawing/2014/main" id="{EE6C07B0-DE24-7B4B-BCEF-C0A1FD45B5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nl-NL" sz="360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Tekst 2 </a:t>
            </a:r>
            <a:r>
              <a:rPr lang="nl-NL" sz="360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koloms</a:t>
            </a:r>
            <a:r>
              <a:rPr lang="nl-NL" sz="360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en iconen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5D9FE881-007B-F641-A6F7-FD52A32D92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11027626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8482DCF2-41E6-3B46-9B27-0FBB2DCF99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440" y="1875118"/>
            <a:ext cx="3314700" cy="611979"/>
          </a:xfrm>
        </p:spPr>
        <p:txBody>
          <a:bodyPr/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Kop</a:t>
            </a:r>
            <a:endParaRPr lang="nl-NL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7B7F6813-F0C6-614A-AE38-0C2245B26B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66546" y="1875119"/>
            <a:ext cx="3314700" cy="611978"/>
          </a:xfrm>
        </p:spPr>
        <p:txBody>
          <a:bodyPr/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Kop</a:t>
            </a:r>
            <a:endParaRPr lang="nl-NL"/>
          </a:p>
        </p:txBody>
      </p:sp>
      <p:sp>
        <p:nvSpPr>
          <p:cNvPr id="21" name="Picture Placeholder 22">
            <a:extLst>
              <a:ext uri="{FF2B5EF4-FFF2-40B4-BE49-F238E27FC236}">
                <a16:creationId xmlns:a16="http://schemas.microsoft.com/office/drawing/2014/main" id="{FA20A92E-4EC1-F14F-A632-912663BDD0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80824" y="1686647"/>
            <a:ext cx="1105191" cy="1105191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22" name="Picture Placeholder 22">
            <a:extLst>
              <a:ext uri="{FF2B5EF4-FFF2-40B4-BE49-F238E27FC236}">
                <a16:creationId xmlns:a16="http://schemas.microsoft.com/office/drawing/2014/main" id="{6E1BF540-4FCF-2648-9EEA-5517B6D37D5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822859" y="1686646"/>
            <a:ext cx="1105191" cy="1105191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000"/>
            </a:lvl1pPr>
          </a:lstStyle>
          <a:p>
            <a:pPr marL="0" marR="0" lvl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nl-NL"/>
              <a:t>[Klik op het pictogram om een afbeelding in te voegen]</a:t>
            </a:r>
          </a:p>
          <a:p>
            <a:endParaRPr lang="nl-NL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7CFEC4B0-E459-A84B-955D-1DB2748978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1000" y="2998273"/>
            <a:ext cx="5346000" cy="281822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[Type je </a:t>
            </a:r>
            <a:r>
              <a:rPr lang="en-GB" err="1"/>
              <a:t>tekst</a:t>
            </a:r>
            <a:r>
              <a:rPr lang="en-GB"/>
              <a:t> </a:t>
            </a:r>
            <a:r>
              <a:rPr lang="en-GB" err="1"/>
              <a:t>hier</a:t>
            </a:r>
            <a:r>
              <a:rPr lang="en-GB"/>
              <a:t>]</a:t>
            </a:r>
            <a:endParaRPr lang="nl-NL"/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F893300C-9CC4-D34E-B85A-462B2D06AB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66624" y="2998273"/>
            <a:ext cx="5346000" cy="281822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[Type je </a:t>
            </a:r>
            <a:r>
              <a:rPr lang="en-GB" err="1"/>
              <a:t>tekst</a:t>
            </a:r>
            <a:r>
              <a:rPr lang="en-GB"/>
              <a:t> </a:t>
            </a:r>
            <a:r>
              <a:rPr lang="en-GB" err="1"/>
              <a:t>hier</a:t>
            </a:r>
            <a:r>
              <a:rPr lang="en-GB"/>
              <a:t>]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298224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3 koloms met ic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4">
            <a:extLst>
              <a:ext uri="{FF2B5EF4-FFF2-40B4-BE49-F238E27FC236}">
                <a16:creationId xmlns:a16="http://schemas.microsoft.com/office/drawing/2014/main" id="{464E64E9-7693-594B-BCC3-F41DE1445A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nl-NL" sz="360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Tekst 3 </a:t>
            </a:r>
            <a:r>
              <a:rPr lang="nl-NL" sz="360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koloms</a:t>
            </a:r>
            <a:r>
              <a:rPr lang="nl-NL" sz="360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en iconen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F8BE4-E695-9E4B-9BFB-8AAC8E62F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C9BD8C0B-2120-4640-AD8C-C99E36260E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11027626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0395D924-953E-DD43-BAA1-54578B6B8F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440" y="1875118"/>
            <a:ext cx="2159260" cy="611979"/>
          </a:xfrm>
        </p:spPr>
        <p:txBody>
          <a:bodyPr/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Kop</a:t>
            </a:r>
            <a:endParaRPr lang="nl-NL"/>
          </a:p>
        </p:txBody>
      </p:sp>
      <p:sp>
        <p:nvSpPr>
          <p:cNvPr id="13" name="Picture Placeholder 22">
            <a:extLst>
              <a:ext uri="{FF2B5EF4-FFF2-40B4-BE49-F238E27FC236}">
                <a16:creationId xmlns:a16="http://schemas.microsoft.com/office/drawing/2014/main" id="{5959215C-EC2A-6A4A-87C1-204B18CC00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887623" y="1686647"/>
            <a:ext cx="1105191" cy="1105191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C3D4ACD-3FE5-4747-9A01-70109BB4E48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1000" y="2998273"/>
            <a:ext cx="3314699" cy="281822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[Type je </a:t>
            </a:r>
            <a:r>
              <a:rPr lang="en-GB" err="1"/>
              <a:t>tekst</a:t>
            </a:r>
            <a:r>
              <a:rPr lang="en-GB"/>
              <a:t> </a:t>
            </a:r>
            <a:r>
              <a:rPr lang="en-GB" err="1"/>
              <a:t>hier</a:t>
            </a:r>
            <a:r>
              <a:rPr lang="en-GB"/>
              <a:t>]</a:t>
            </a:r>
            <a:endParaRPr lang="nl-NL"/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6D50C2CC-7AAC-0E45-BB7F-EFE6C07FCC3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1751" y="2998272"/>
            <a:ext cx="3314699" cy="281822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[Type je </a:t>
            </a:r>
            <a:r>
              <a:rPr lang="en-GB" err="1"/>
              <a:t>tekst</a:t>
            </a:r>
            <a:r>
              <a:rPr lang="en-GB"/>
              <a:t> </a:t>
            </a:r>
            <a:r>
              <a:rPr lang="en-GB" err="1"/>
              <a:t>hier</a:t>
            </a:r>
            <a:r>
              <a:rPr lang="en-GB"/>
              <a:t>]</a:t>
            </a:r>
            <a:endParaRPr lang="nl-NL"/>
          </a:p>
        </p:txBody>
      </p:sp>
      <p:sp>
        <p:nvSpPr>
          <p:cNvPr id="16" name="Text Placeholder 24">
            <a:extLst>
              <a:ext uri="{FF2B5EF4-FFF2-40B4-BE49-F238E27FC236}">
                <a16:creationId xmlns:a16="http://schemas.microsoft.com/office/drawing/2014/main" id="{189ACA12-1746-CC44-AD68-94CE3CE891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86667" y="2998272"/>
            <a:ext cx="3314699" cy="281822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[Type je </a:t>
            </a:r>
            <a:r>
              <a:rPr lang="en-GB" err="1"/>
              <a:t>tekst</a:t>
            </a:r>
            <a:r>
              <a:rPr lang="en-GB"/>
              <a:t> </a:t>
            </a:r>
            <a:r>
              <a:rPr lang="en-GB" err="1"/>
              <a:t>hier</a:t>
            </a:r>
            <a:r>
              <a:rPr lang="en-GB"/>
              <a:t>]</a:t>
            </a:r>
            <a:endParaRPr lang="nl-NL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A001B3AA-F767-614C-B456-02EFBBF3D1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1751" y="1875118"/>
            <a:ext cx="2159260" cy="611979"/>
          </a:xfrm>
        </p:spPr>
        <p:txBody>
          <a:bodyPr/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Kop</a:t>
            </a:r>
            <a:endParaRPr lang="nl-NL"/>
          </a:p>
        </p:txBody>
      </p:sp>
      <p:sp>
        <p:nvSpPr>
          <p:cNvPr id="22" name="Picture Placeholder 22">
            <a:extLst>
              <a:ext uri="{FF2B5EF4-FFF2-40B4-BE49-F238E27FC236}">
                <a16:creationId xmlns:a16="http://schemas.microsoft.com/office/drawing/2014/main" id="{65834302-3DEA-1243-A500-AC55A036A40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811934" y="1686647"/>
            <a:ext cx="1105191" cy="1105191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7BC9EDBA-BC3F-4940-BC4C-C8B840CF49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86667" y="1875118"/>
            <a:ext cx="2159260" cy="611979"/>
          </a:xfrm>
        </p:spPr>
        <p:txBody>
          <a:bodyPr/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Kop</a:t>
            </a:r>
            <a:endParaRPr lang="nl-NL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C697A8D3-C4A1-5648-B7B5-5B98A19BB33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0726850" y="1686647"/>
            <a:ext cx="1105191" cy="1105191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nl-NL"/>
              <a:t>[Klik op het pictogram om een afbeelding in te voegen]</a:t>
            </a:r>
          </a:p>
        </p:txBody>
      </p:sp>
    </p:spTree>
    <p:extLst>
      <p:ext uri="{BB962C8B-B14F-4D97-AF65-F5344CB8AC3E}">
        <p14:creationId xmlns:p14="http://schemas.microsoft.com/office/powerpoint/2010/main" val="80864653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pagina met éé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7C5C84-E4B4-9449-B1B3-2D94296A7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31B7F0E2-EBDB-5242-885F-CA97BA81AF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1909332"/>
            <a:ext cx="7392216" cy="3744000"/>
          </a:xfrm>
        </p:spPr>
        <p:txBody>
          <a:bodyPr/>
          <a:lstStyle/>
          <a:p>
            <a:pPr marL="0" indent="0">
              <a:buNone/>
            </a:pPr>
            <a:r>
              <a:rPr lang="nl-NL"/>
              <a:t>[Type je tekst hier</a:t>
            </a: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149A6D13-2869-124F-80BD-7346DC7A3C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60511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Tekst pagina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één object</a:t>
            </a:r>
            <a:endParaRPr lang="nl-NL" sz="360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7310844-1790-D94E-BAEE-98ACFB3449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2" name="Picture Placeholder 22">
            <a:extLst>
              <a:ext uri="{FF2B5EF4-FFF2-40B4-BE49-F238E27FC236}">
                <a16:creationId xmlns:a16="http://schemas.microsoft.com/office/drawing/2014/main" id="{AC67C24D-12F0-B94F-90AB-2667350627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08894" y="2364262"/>
            <a:ext cx="2129476" cy="2129476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nl-NL"/>
              <a:t>[Klik op het pictogram om een afbeelding in te voegen]</a:t>
            </a:r>
          </a:p>
        </p:txBody>
      </p:sp>
    </p:spTree>
    <p:extLst>
      <p:ext uri="{BB962C8B-B14F-4D97-AF65-F5344CB8AC3E}">
        <p14:creationId xmlns:p14="http://schemas.microsoft.com/office/powerpoint/2010/main" val="245380512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Afbeelding 6">
            <a:extLst>
              <a:ext uri="{FF2B5EF4-FFF2-40B4-BE49-F238E27FC236}">
                <a16:creationId xmlns:a16="http://schemas.microsoft.com/office/drawing/2014/main" id="{5A16BAB1-73B6-F249-90AB-4E9016EDFD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701" r="675" b="1701"/>
          <a:stretch/>
        </p:blipFill>
        <p:spPr>
          <a:xfrm>
            <a:off x="5225143" y="0"/>
            <a:ext cx="6966857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930350-6D73-FD4C-9FA9-E4B34634C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13" name="Tijdelijke aanduiding voor tekst 21">
            <a:extLst>
              <a:ext uri="{FF2B5EF4-FFF2-40B4-BE49-F238E27FC236}">
                <a16:creationId xmlns:a16="http://schemas.microsoft.com/office/drawing/2014/main" id="{922E11F0-D935-E043-917A-37B63A5BBE36}"/>
              </a:ext>
            </a:extLst>
          </p:cNvPr>
          <p:cNvSpPr>
            <a:spLocks noGrp="1"/>
          </p:cNvSpPr>
          <p:nvPr>
            <p:ph type="body" sz="quarter" idx="1006"/>
          </p:nvPr>
        </p:nvSpPr>
        <p:spPr>
          <a:xfrm>
            <a:off x="648000" y="2375065"/>
            <a:ext cx="4392000" cy="3619335"/>
          </a:xfrm>
        </p:spPr>
        <p:txBody>
          <a:bodyPr/>
          <a:lstStyle>
            <a:lvl1pPr marL="342000" indent="-342000">
              <a:defRPr sz="1400" b="0" i="0">
                <a:latin typeface="Roboto Light" panose="02000000000000000000" pitchFamily="2" charset="0"/>
                <a:ea typeface="Roboto Light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nl-NL" err="1"/>
              <a:t>Lorem</a:t>
            </a:r>
            <a:r>
              <a:rPr lang="nl-NL"/>
              <a:t> </a:t>
            </a:r>
            <a:r>
              <a:rPr lang="nl-NL" err="1"/>
              <a:t>ipsum</a:t>
            </a:r>
            <a:r>
              <a:rPr lang="nl-NL"/>
              <a:t> </a:t>
            </a:r>
            <a:r>
              <a:rPr lang="nl-NL" err="1"/>
              <a:t>dolor</a:t>
            </a:r>
            <a:r>
              <a:rPr lang="nl-NL"/>
              <a:t> </a:t>
            </a:r>
            <a:r>
              <a:rPr lang="nl-NL" err="1"/>
              <a:t>sit</a:t>
            </a:r>
            <a:r>
              <a:rPr lang="nl-NL"/>
              <a:t> </a:t>
            </a:r>
            <a:r>
              <a:rPr lang="nl-NL" err="1"/>
              <a:t>amet</a:t>
            </a:r>
            <a:r>
              <a:rPr lang="nl-NL"/>
              <a:t>, </a:t>
            </a:r>
            <a:r>
              <a:rPr lang="nl-NL" err="1"/>
              <a:t>consectetuer</a:t>
            </a:r>
            <a:r>
              <a:rPr lang="nl-NL"/>
              <a:t> </a:t>
            </a:r>
            <a:r>
              <a:rPr lang="nl-NL" err="1"/>
              <a:t>adipiscing</a:t>
            </a:r>
            <a:r>
              <a:rPr lang="nl-NL"/>
              <a:t> </a:t>
            </a:r>
            <a:r>
              <a:rPr lang="nl-NL" err="1"/>
              <a:t>elit</a:t>
            </a:r>
            <a:r>
              <a:rPr lang="nl-NL"/>
              <a:t>. </a:t>
            </a:r>
            <a:r>
              <a:rPr lang="nl-NL" err="1"/>
              <a:t>Aenean</a:t>
            </a:r>
            <a:r>
              <a:rPr lang="nl-NL"/>
              <a:t> commodo </a:t>
            </a:r>
            <a:r>
              <a:rPr lang="nl-NL" err="1"/>
              <a:t>ligula</a:t>
            </a:r>
            <a:r>
              <a:rPr lang="nl-NL"/>
              <a:t> </a:t>
            </a:r>
            <a:r>
              <a:rPr lang="nl-NL" err="1"/>
              <a:t>eget</a:t>
            </a:r>
            <a:r>
              <a:rPr lang="nl-NL"/>
              <a:t> </a:t>
            </a:r>
            <a:r>
              <a:rPr lang="nl-NL" err="1"/>
              <a:t>dolor</a:t>
            </a:r>
            <a:r>
              <a:rPr lang="nl-NL"/>
              <a:t>. </a:t>
            </a:r>
            <a:r>
              <a:rPr lang="nl-NL" err="1"/>
              <a:t>Aenean</a:t>
            </a:r>
            <a:r>
              <a:rPr lang="nl-NL"/>
              <a:t> massa. Cum </a:t>
            </a:r>
            <a:r>
              <a:rPr lang="nl-NL" err="1"/>
              <a:t>sociis</a:t>
            </a:r>
            <a:r>
              <a:rPr lang="nl-NL"/>
              <a:t> </a:t>
            </a:r>
            <a:r>
              <a:rPr lang="nl-NL" err="1"/>
              <a:t>natoque</a:t>
            </a:r>
            <a:r>
              <a:rPr lang="nl-NL"/>
              <a:t> </a:t>
            </a:r>
            <a:r>
              <a:rPr lang="nl-NL" err="1"/>
              <a:t>penatibus</a:t>
            </a:r>
            <a:r>
              <a:rPr lang="nl-NL"/>
              <a:t> et </a:t>
            </a:r>
            <a:r>
              <a:rPr lang="nl-NL" err="1"/>
              <a:t>magnis</a:t>
            </a:r>
            <a:r>
              <a:rPr lang="nl-NL"/>
              <a:t> dis </a:t>
            </a:r>
            <a:r>
              <a:rPr lang="nl-NL" err="1"/>
              <a:t>parturient</a:t>
            </a:r>
            <a:r>
              <a:rPr lang="nl-NL"/>
              <a:t> </a:t>
            </a:r>
            <a:r>
              <a:rPr lang="nl-NL" err="1"/>
              <a:t>montes</a:t>
            </a:r>
            <a:r>
              <a:rPr lang="nl-NL"/>
              <a:t>, </a:t>
            </a:r>
            <a:r>
              <a:rPr lang="nl-NL" err="1"/>
              <a:t>nascetur</a:t>
            </a:r>
            <a:r>
              <a:rPr lang="nl-NL"/>
              <a:t> </a:t>
            </a:r>
            <a:r>
              <a:rPr lang="nl-NL" err="1"/>
              <a:t>ridiculus</a:t>
            </a:r>
            <a:r>
              <a:rPr lang="nl-NL"/>
              <a:t> mus. </a:t>
            </a:r>
            <a:r>
              <a:rPr lang="nl-NL" err="1"/>
              <a:t>Donec</a:t>
            </a:r>
            <a:r>
              <a:rPr lang="nl-NL"/>
              <a:t> </a:t>
            </a:r>
            <a:r>
              <a:rPr lang="nl-NL" err="1"/>
              <a:t>quam</a:t>
            </a:r>
            <a:r>
              <a:rPr lang="nl-NL"/>
              <a:t> </a:t>
            </a:r>
            <a:r>
              <a:rPr lang="nl-NL" err="1"/>
              <a:t>felis</a:t>
            </a:r>
            <a:r>
              <a:rPr lang="nl-NL"/>
              <a:t>, </a:t>
            </a:r>
            <a:r>
              <a:rPr lang="nl-NL" err="1"/>
              <a:t>ultricies</a:t>
            </a:r>
            <a:r>
              <a:rPr lang="nl-NL"/>
              <a:t> </a:t>
            </a:r>
            <a:r>
              <a:rPr lang="nl-NL" err="1"/>
              <a:t>nec</a:t>
            </a:r>
            <a:r>
              <a:rPr lang="nl-NL"/>
              <a:t>, </a:t>
            </a:r>
            <a:r>
              <a:rPr lang="nl-NL" err="1"/>
              <a:t>pellentesque</a:t>
            </a:r>
            <a:r>
              <a:rPr lang="nl-NL"/>
              <a:t> </a:t>
            </a:r>
            <a:r>
              <a:rPr lang="nl-NL" err="1"/>
              <a:t>eu</a:t>
            </a:r>
            <a:r>
              <a:rPr lang="nl-NL"/>
              <a:t>, </a:t>
            </a:r>
            <a:r>
              <a:rPr lang="nl-NL" err="1"/>
              <a:t>pretium</a:t>
            </a:r>
            <a:r>
              <a:rPr lang="nl-NL"/>
              <a:t> </a:t>
            </a:r>
            <a:r>
              <a:rPr lang="nl-NL" err="1"/>
              <a:t>quis</a:t>
            </a:r>
            <a:r>
              <a:rPr lang="nl-NL"/>
              <a:t>, </a:t>
            </a:r>
            <a:r>
              <a:rPr lang="nl-NL" err="1"/>
              <a:t>sem</a:t>
            </a:r>
            <a:r>
              <a:rPr lang="nl-NL"/>
              <a:t>. </a:t>
            </a:r>
            <a:r>
              <a:rPr lang="nl-NL" err="1"/>
              <a:t>Nulla</a:t>
            </a:r>
            <a:r>
              <a:rPr lang="nl-NL"/>
              <a:t> </a:t>
            </a:r>
            <a:r>
              <a:rPr lang="nl-NL" err="1"/>
              <a:t>consequat</a:t>
            </a:r>
            <a:r>
              <a:rPr lang="nl-NL"/>
              <a:t> massa </a:t>
            </a:r>
            <a:r>
              <a:rPr lang="nl-NL" err="1"/>
              <a:t>quis</a:t>
            </a:r>
            <a:r>
              <a:rPr lang="nl-NL"/>
              <a:t> </a:t>
            </a:r>
            <a:r>
              <a:rPr lang="nl-NL" err="1"/>
              <a:t>enim</a:t>
            </a:r>
            <a:r>
              <a:rPr lang="nl-NL"/>
              <a:t>. </a:t>
            </a:r>
            <a:r>
              <a:rPr lang="nl-NL" err="1"/>
              <a:t>Donec</a:t>
            </a:r>
            <a:r>
              <a:rPr lang="nl-NL"/>
              <a:t> pede </a:t>
            </a:r>
            <a:r>
              <a:rPr lang="nl-NL" err="1"/>
              <a:t>justo</a:t>
            </a:r>
            <a:r>
              <a:rPr lang="nl-NL"/>
              <a:t>, </a:t>
            </a:r>
            <a:r>
              <a:rPr lang="nl-NL" err="1"/>
              <a:t>fringilla</a:t>
            </a:r>
            <a:r>
              <a:rPr lang="nl-NL"/>
              <a:t> vel, </a:t>
            </a:r>
            <a:r>
              <a:rPr lang="nl-NL" err="1"/>
              <a:t>aliquet</a:t>
            </a:r>
            <a:r>
              <a:rPr lang="nl-NL"/>
              <a:t> </a:t>
            </a:r>
            <a:r>
              <a:rPr lang="nl-NL" err="1"/>
              <a:t>nec</a:t>
            </a:r>
            <a:r>
              <a:rPr lang="nl-NL"/>
              <a:t>, </a:t>
            </a:r>
            <a:r>
              <a:rPr lang="nl-NL" err="1"/>
              <a:t>vulputate</a:t>
            </a:r>
            <a:r>
              <a:rPr lang="nl-NL"/>
              <a:t> </a:t>
            </a:r>
            <a:r>
              <a:rPr lang="nl-NL" err="1"/>
              <a:t>eget</a:t>
            </a:r>
            <a:r>
              <a:rPr lang="nl-NL"/>
              <a:t>, </a:t>
            </a:r>
            <a:r>
              <a:rPr lang="nl-NL" err="1"/>
              <a:t>arcu</a:t>
            </a:r>
            <a:r>
              <a:rPr lang="nl-NL"/>
              <a:t>. In </a:t>
            </a:r>
            <a:r>
              <a:rPr lang="nl-NL" err="1"/>
              <a:t>enim</a:t>
            </a:r>
            <a:r>
              <a:rPr lang="nl-NL"/>
              <a:t> </a:t>
            </a:r>
            <a:r>
              <a:rPr lang="nl-NL" err="1"/>
              <a:t>justo</a:t>
            </a:r>
            <a:r>
              <a:rPr lang="nl-NL"/>
              <a:t>, </a:t>
            </a:r>
            <a:r>
              <a:rPr lang="nl-NL" err="1"/>
              <a:t>rhoncus</a:t>
            </a:r>
            <a:r>
              <a:rPr lang="nl-NL"/>
              <a:t> ut, </a:t>
            </a:r>
            <a:r>
              <a:rPr lang="nl-NL" err="1"/>
              <a:t>imperdiet</a:t>
            </a:r>
            <a:r>
              <a:rPr lang="nl-NL"/>
              <a:t> a, </a:t>
            </a:r>
            <a:r>
              <a:rPr lang="nl-NL" err="1"/>
              <a:t>venenatis</a:t>
            </a:r>
            <a:r>
              <a:rPr lang="nl-NL"/>
              <a:t> vitae, </a:t>
            </a:r>
            <a:r>
              <a:rPr lang="nl-NL" err="1"/>
              <a:t>justo</a:t>
            </a:r>
            <a:r>
              <a:rPr lang="nl-NL"/>
              <a:t>. </a:t>
            </a:r>
            <a:r>
              <a:rPr lang="nl-NL" err="1"/>
              <a:t>Nullam</a:t>
            </a:r>
            <a:r>
              <a:rPr lang="nl-NL"/>
              <a:t> dictum </a:t>
            </a:r>
            <a:r>
              <a:rPr lang="nl-NL" err="1"/>
              <a:t>felis</a:t>
            </a:r>
            <a:r>
              <a:rPr lang="nl-NL"/>
              <a:t> </a:t>
            </a:r>
            <a:r>
              <a:rPr lang="nl-NL" err="1"/>
              <a:t>eu</a:t>
            </a:r>
            <a:r>
              <a:rPr lang="nl-NL"/>
              <a:t> pede </a:t>
            </a:r>
            <a:r>
              <a:rPr lang="nl-NL" err="1"/>
              <a:t>mollis</a:t>
            </a:r>
            <a:r>
              <a:rPr lang="nl-NL"/>
              <a:t> </a:t>
            </a:r>
            <a:r>
              <a:rPr lang="nl-NL" err="1"/>
              <a:t>pretium</a:t>
            </a:r>
            <a:r>
              <a:rPr lang="nl-NL"/>
              <a:t>. Integer </a:t>
            </a:r>
            <a:r>
              <a:rPr lang="nl-NL" err="1"/>
              <a:t>tincidunt</a:t>
            </a:r>
            <a:r>
              <a:rPr lang="nl-NL"/>
              <a:t>. 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93B45226-0F62-CA4B-8B8D-B626AEF0A4CC}"/>
              </a:ext>
            </a:extLst>
          </p:cNvPr>
          <p:cNvSpPr>
            <a:spLocks noGrp="1"/>
          </p:cNvSpPr>
          <p:nvPr>
            <p:ph type="body" sz="quarter" idx="1007" hasCustomPrompt="1"/>
          </p:nvPr>
        </p:nvSpPr>
        <p:spPr>
          <a:xfrm>
            <a:off x="647700" y="1565294"/>
            <a:ext cx="43920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9" name="Chart Placeholder 17">
            <a:extLst>
              <a:ext uri="{FF2B5EF4-FFF2-40B4-BE49-F238E27FC236}">
                <a16:creationId xmlns:a16="http://schemas.microsoft.com/office/drawing/2014/main" id="{2255CE41-36FA-134B-88E5-2B659A8C3CC3}"/>
              </a:ext>
            </a:extLst>
          </p:cNvPr>
          <p:cNvSpPr>
            <a:spLocks noGrp="1"/>
          </p:cNvSpPr>
          <p:nvPr>
            <p:ph type="chart" sz="quarter" idx="1008" hasCustomPrompt="1"/>
          </p:nvPr>
        </p:nvSpPr>
        <p:spPr>
          <a:xfrm>
            <a:off x="6273500" y="901700"/>
            <a:ext cx="5270500" cy="500380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nl-NL"/>
              <a:t>[Klik op het pictogram om een grafiek in te voegen]</a:t>
            </a:r>
          </a:p>
        </p:txBody>
      </p:sp>
      <p:sp>
        <p:nvSpPr>
          <p:cNvPr id="21" name="Titel 3">
            <a:extLst>
              <a:ext uri="{FF2B5EF4-FFF2-40B4-BE49-F238E27FC236}">
                <a16:creationId xmlns:a16="http://schemas.microsoft.com/office/drawing/2014/main" id="{F548B06A-1846-F441-AE2D-B2B42923CF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4313883" cy="976633"/>
          </a:xfrm>
        </p:spPr>
        <p:txBody>
          <a:bodyPr/>
          <a:lstStyle/>
          <a:p>
            <a:pPr lvl="0"/>
            <a:r>
              <a:rPr lang="nl-NL"/>
              <a:t>Tekst pagina </a:t>
            </a:r>
            <a:r>
              <a:rPr lang="nl-NL" b="1">
                <a:latin typeface="Roboto Condensed" panose="02000000000000000000" pitchFamily="2" charset="0"/>
                <a:ea typeface="Roboto Condensed" panose="02000000000000000000" pitchFamily="2" charset="0"/>
              </a:rPr>
              <a:t>Met één object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7202882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, grafiek zonde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6">
            <a:extLst>
              <a:ext uri="{FF2B5EF4-FFF2-40B4-BE49-F238E27FC236}">
                <a16:creationId xmlns:a16="http://schemas.microsoft.com/office/drawing/2014/main" id="{86E1ED0D-B9AC-FD49-ACDE-113145B6AD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701" r="675" b="1701"/>
          <a:stretch/>
        </p:blipFill>
        <p:spPr>
          <a:xfrm>
            <a:off x="5225143" y="0"/>
            <a:ext cx="6966857" cy="6858000"/>
          </a:xfrm>
          <a:prstGeom prst="rect">
            <a:avLst/>
          </a:prstGeom>
        </p:spPr>
      </p:pic>
      <p:sp>
        <p:nvSpPr>
          <p:cNvPr id="9" name="Chart Placeholder 17">
            <a:extLst>
              <a:ext uri="{FF2B5EF4-FFF2-40B4-BE49-F238E27FC236}">
                <a16:creationId xmlns:a16="http://schemas.microsoft.com/office/drawing/2014/main" id="{9B7F1C84-2BB2-7641-8425-915F48BC7022}"/>
              </a:ext>
            </a:extLst>
          </p:cNvPr>
          <p:cNvSpPr>
            <a:spLocks noGrp="1"/>
          </p:cNvSpPr>
          <p:nvPr>
            <p:ph type="chart" sz="quarter" idx="1008" hasCustomPrompt="1"/>
          </p:nvPr>
        </p:nvSpPr>
        <p:spPr>
          <a:xfrm>
            <a:off x="6273500" y="901700"/>
            <a:ext cx="5270500" cy="500380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nl-NL"/>
              <a:t>[Klik op het pictogram om een grafiek in te voegen]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99A6BE-E335-FD40-AE87-E371F43FE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11" name="Tijdelijke aanduiding voor tekst 21">
            <a:extLst>
              <a:ext uri="{FF2B5EF4-FFF2-40B4-BE49-F238E27FC236}">
                <a16:creationId xmlns:a16="http://schemas.microsoft.com/office/drawing/2014/main" id="{29EE709F-C9CF-224A-AD2F-28441FD39486}"/>
              </a:ext>
            </a:extLst>
          </p:cNvPr>
          <p:cNvSpPr>
            <a:spLocks noGrp="1"/>
          </p:cNvSpPr>
          <p:nvPr>
            <p:ph type="body" sz="quarter" idx="1006"/>
          </p:nvPr>
        </p:nvSpPr>
        <p:spPr>
          <a:xfrm>
            <a:off x="648000" y="901701"/>
            <a:ext cx="4392000" cy="5092700"/>
          </a:xfrm>
        </p:spPr>
        <p:txBody>
          <a:bodyPr/>
          <a:lstStyle>
            <a:lvl1pPr marL="342000" indent="-342000">
              <a:defRPr sz="1400">
                <a:latin typeface="+mn-lt"/>
              </a:defRPr>
            </a:lvl1pPr>
          </a:lstStyle>
          <a:p>
            <a:pPr marL="0" indent="0">
              <a:buNone/>
            </a:pPr>
            <a:r>
              <a:rPr lang="nl-NL" err="1"/>
              <a:t>Lorem</a:t>
            </a:r>
            <a:r>
              <a:rPr lang="nl-NL"/>
              <a:t> </a:t>
            </a:r>
            <a:r>
              <a:rPr lang="nl-NL" err="1"/>
              <a:t>ipsum</a:t>
            </a:r>
            <a:r>
              <a:rPr lang="nl-NL"/>
              <a:t> </a:t>
            </a:r>
            <a:r>
              <a:rPr lang="nl-NL" err="1"/>
              <a:t>dolor</a:t>
            </a:r>
            <a:r>
              <a:rPr lang="nl-NL"/>
              <a:t> </a:t>
            </a:r>
            <a:r>
              <a:rPr lang="nl-NL" err="1"/>
              <a:t>sit</a:t>
            </a:r>
            <a:r>
              <a:rPr lang="nl-NL"/>
              <a:t> </a:t>
            </a:r>
            <a:r>
              <a:rPr lang="nl-NL" err="1"/>
              <a:t>amet</a:t>
            </a:r>
            <a:r>
              <a:rPr lang="nl-NL"/>
              <a:t>, </a:t>
            </a:r>
            <a:r>
              <a:rPr lang="nl-NL" err="1"/>
              <a:t>consectetuer</a:t>
            </a:r>
            <a:r>
              <a:rPr lang="nl-NL"/>
              <a:t> </a:t>
            </a:r>
            <a:r>
              <a:rPr lang="nl-NL" err="1"/>
              <a:t>adipiscing</a:t>
            </a:r>
            <a:r>
              <a:rPr lang="nl-NL"/>
              <a:t> </a:t>
            </a:r>
            <a:r>
              <a:rPr lang="nl-NL" err="1"/>
              <a:t>elit</a:t>
            </a:r>
            <a:r>
              <a:rPr lang="nl-NL"/>
              <a:t>. </a:t>
            </a:r>
            <a:r>
              <a:rPr lang="nl-NL" err="1"/>
              <a:t>Aenean</a:t>
            </a:r>
            <a:r>
              <a:rPr lang="nl-NL"/>
              <a:t> commodo </a:t>
            </a:r>
            <a:r>
              <a:rPr lang="nl-NL" err="1"/>
              <a:t>ligula</a:t>
            </a:r>
            <a:r>
              <a:rPr lang="nl-NL"/>
              <a:t> </a:t>
            </a:r>
            <a:r>
              <a:rPr lang="nl-NL" err="1"/>
              <a:t>eget</a:t>
            </a:r>
            <a:r>
              <a:rPr lang="nl-NL"/>
              <a:t> </a:t>
            </a:r>
            <a:r>
              <a:rPr lang="nl-NL" err="1"/>
              <a:t>dolor</a:t>
            </a:r>
            <a:r>
              <a:rPr lang="nl-NL"/>
              <a:t>. </a:t>
            </a:r>
            <a:r>
              <a:rPr lang="nl-NL" err="1"/>
              <a:t>Aenean</a:t>
            </a:r>
            <a:r>
              <a:rPr lang="nl-NL"/>
              <a:t> massa. Cum </a:t>
            </a:r>
            <a:r>
              <a:rPr lang="nl-NL" err="1"/>
              <a:t>sociis</a:t>
            </a:r>
            <a:r>
              <a:rPr lang="nl-NL"/>
              <a:t> </a:t>
            </a:r>
            <a:r>
              <a:rPr lang="nl-NL" err="1"/>
              <a:t>natoque</a:t>
            </a:r>
            <a:r>
              <a:rPr lang="nl-NL"/>
              <a:t> </a:t>
            </a:r>
            <a:r>
              <a:rPr lang="nl-NL" err="1"/>
              <a:t>penatibus</a:t>
            </a:r>
            <a:r>
              <a:rPr lang="nl-NL"/>
              <a:t> et </a:t>
            </a:r>
            <a:r>
              <a:rPr lang="nl-NL" err="1"/>
              <a:t>magnis</a:t>
            </a:r>
            <a:r>
              <a:rPr lang="nl-NL"/>
              <a:t> dis </a:t>
            </a:r>
            <a:r>
              <a:rPr lang="nl-NL" err="1"/>
              <a:t>parturient</a:t>
            </a:r>
            <a:r>
              <a:rPr lang="nl-NL"/>
              <a:t> </a:t>
            </a:r>
            <a:r>
              <a:rPr lang="nl-NL" err="1"/>
              <a:t>montes</a:t>
            </a:r>
            <a:r>
              <a:rPr lang="nl-NL"/>
              <a:t>, </a:t>
            </a:r>
            <a:r>
              <a:rPr lang="nl-NL" err="1"/>
              <a:t>nascetur</a:t>
            </a:r>
            <a:r>
              <a:rPr lang="nl-NL"/>
              <a:t> </a:t>
            </a:r>
            <a:r>
              <a:rPr lang="nl-NL" err="1"/>
              <a:t>ridiculus</a:t>
            </a:r>
            <a:r>
              <a:rPr lang="nl-NL"/>
              <a:t> mus. </a:t>
            </a:r>
            <a:r>
              <a:rPr lang="nl-NL" err="1"/>
              <a:t>Donec</a:t>
            </a:r>
            <a:r>
              <a:rPr lang="nl-NL"/>
              <a:t> </a:t>
            </a:r>
            <a:r>
              <a:rPr lang="nl-NL" err="1"/>
              <a:t>quam</a:t>
            </a:r>
            <a:r>
              <a:rPr lang="nl-NL"/>
              <a:t> </a:t>
            </a:r>
            <a:r>
              <a:rPr lang="nl-NL" err="1"/>
              <a:t>felis</a:t>
            </a:r>
            <a:r>
              <a:rPr lang="nl-NL"/>
              <a:t>, </a:t>
            </a:r>
            <a:r>
              <a:rPr lang="nl-NL" err="1"/>
              <a:t>ultricies</a:t>
            </a:r>
            <a:r>
              <a:rPr lang="nl-NL"/>
              <a:t> </a:t>
            </a:r>
            <a:r>
              <a:rPr lang="nl-NL" err="1"/>
              <a:t>nec</a:t>
            </a:r>
            <a:r>
              <a:rPr lang="nl-NL"/>
              <a:t>, </a:t>
            </a:r>
            <a:r>
              <a:rPr lang="nl-NL" err="1"/>
              <a:t>pellentesque</a:t>
            </a:r>
            <a:r>
              <a:rPr lang="nl-NL"/>
              <a:t> </a:t>
            </a:r>
            <a:r>
              <a:rPr lang="nl-NL" err="1"/>
              <a:t>eu</a:t>
            </a:r>
            <a:r>
              <a:rPr lang="nl-NL"/>
              <a:t>, </a:t>
            </a:r>
            <a:r>
              <a:rPr lang="nl-NL" err="1"/>
              <a:t>pretium</a:t>
            </a:r>
            <a:r>
              <a:rPr lang="nl-NL"/>
              <a:t> </a:t>
            </a:r>
            <a:r>
              <a:rPr lang="nl-NL" err="1"/>
              <a:t>quis</a:t>
            </a:r>
            <a:r>
              <a:rPr lang="nl-NL"/>
              <a:t>, </a:t>
            </a:r>
            <a:r>
              <a:rPr lang="nl-NL" err="1"/>
              <a:t>sem</a:t>
            </a:r>
            <a:r>
              <a:rPr lang="nl-NL"/>
              <a:t>. </a:t>
            </a:r>
            <a:r>
              <a:rPr lang="nl-NL" err="1"/>
              <a:t>Nulla</a:t>
            </a:r>
            <a:r>
              <a:rPr lang="nl-NL"/>
              <a:t> </a:t>
            </a:r>
            <a:r>
              <a:rPr lang="nl-NL" err="1"/>
              <a:t>consequat</a:t>
            </a:r>
            <a:r>
              <a:rPr lang="nl-NL"/>
              <a:t> massa </a:t>
            </a:r>
            <a:r>
              <a:rPr lang="nl-NL" err="1"/>
              <a:t>quis</a:t>
            </a:r>
            <a:r>
              <a:rPr lang="nl-NL"/>
              <a:t> </a:t>
            </a:r>
            <a:r>
              <a:rPr lang="nl-NL" err="1"/>
              <a:t>enim</a:t>
            </a:r>
            <a:r>
              <a:rPr lang="nl-NL"/>
              <a:t>. </a:t>
            </a:r>
            <a:r>
              <a:rPr lang="nl-NL" err="1"/>
              <a:t>Donec</a:t>
            </a:r>
            <a:r>
              <a:rPr lang="nl-NL"/>
              <a:t> pede </a:t>
            </a:r>
            <a:r>
              <a:rPr lang="nl-NL" err="1"/>
              <a:t>justo</a:t>
            </a:r>
            <a:r>
              <a:rPr lang="nl-NL"/>
              <a:t>, </a:t>
            </a:r>
            <a:r>
              <a:rPr lang="nl-NL" err="1"/>
              <a:t>fringilla</a:t>
            </a:r>
            <a:r>
              <a:rPr lang="nl-NL"/>
              <a:t> vel, </a:t>
            </a:r>
            <a:r>
              <a:rPr lang="nl-NL" err="1"/>
              <a:t>aliquet</a:t>
            </a:r>
            <a:r>
              <a:rPr lang="nl-NL"/>
              <a:t> </a:t>
            </a:r>
            <a:r>
              <a:rPr lang="nl-NL" err="1"/>
              <a:t>nec</a:t>
            </a:r>
            <a:r>
              <a:rPr lang="nl-NL"/>
              <a:t>, </a:t>
            </a:r>
            <a:r>
              <a:rPr lang="nl-NL" err="1"/>
              <a:t>vulputate</a:t>
            </a:r>
            <a:r>
              <a:rPr lang="nl-NL"/>
              <a:t> </a:t>
            </a:r>
            <a:r>
              <a:rPr lang="nl-NL" err="1"/>
              <a:t>eget</a:t>
            </a:r>
            <a:r>
              <a:rPr lang="nl-NL"/>
              <a:t>, </a:t>
            </a:r>
            <a:r>
              <a:rPr lang="nl-NL" err="1"/>
              <a:t>arcu</a:t>
            </a:r>
            <a:r>
              <a:rPr lang="nl-NL"/>
              <a:t>. In </a:t>
            </a:r>
            <a:r>
              <a:rPr lang="nl-NL" err="1"/>
              <a:t>enim</a:t>
            </a:r>
            <a:r>
              <a:rPr lang="nl-NL"/>
              <a:t> </a:t>
            </a:r>
            <a:r>
              <a:rPr lang="nl-NL" err="1"/>
              <a:t>justo</a:t>
            </a:r>
            <a:r>
              <a:rPr lang="nl-NL"/>
              <a:t>, </a:t>
            </a:r>
            <a:r>
              <a:rPr lang="nl-NL" err="1"/>
              <a:t>rhoncus</a:t>
            </a:r>
            <a:r>
              <a:rPr lang="nl-NL"/>
              <a:t> ut, </a:t>
            </a:r>
            <a:r>
              <a:rPr lang="nl-NL" err="1"/>
              <a:t>imperdiet</a:t>
            </a:r>
            <a:r>
              <a:rPr lang="nl-NL"/>
              <a:t> a, </a:t>
            </a:r>
            <a:r>
              <a:rPr lang="nl-NL" err="1"/>
              <a:t>venenatis</a:t>
            </a:r>
            <a:r>
              <a:rPr lang="nl-NL"/>
              <a:t> vitae, </a:t>
            </a:r>
            <a:r>
              <a:rPr lang="nl-NL" err="1"/>
              <a:t>justo</a:t>
            </a:r>
            <a:r>
              <a:rPr lang="nl-NL"/>
              <a:t>. </a:t>
            </a:r>
            <a:r>
              <a:rPr lang="nl-NL" err="1"/>
              <a:t>Nullam</a:t>
            </a:r>
            <a:r>
              <a:rPr lang="nl-NL"/>
              <a:t> dictum </a:t>
            </a:r>
            <a:r>
              <a:rPr lang="nl-NL" err="1"/>
              <a:t>felis</a:t>
            </a:r>
            <a:r>
              <a:rPr lang="nl-NL"/>
              <a:t> </a:t>
            </a:r>
            <a:r>
              <a:rPr lang="nl-NL" err="1"/>
              <a:t>eu</a:t>
            </a:r>
            <a:r>
              <a:rPr lang="nl-NL"/>
              <a:t> pede </a:t>
            </a:r>
            <a:r>
              <a:rPr lang="nl-NL" err="1"/>
              <a:t>mollis</a:t>
            </a:r>
            <a:r>
              <a:rPr lang="nl-NL"/>
              <a:t> </a:t>
            </a:r>
            <a:r>
              <a:rPr lang="nl-NL" err="1"/>
              <a:t>pretium</a:t>
            </a:r>
            <a:r>
              <a:rPr lang="nl-NL"/>
              <a:t>. Integer </a:t>
            </a:r>
            <a:r>
              <a:rPr lang="nl-NL" err="1"/>
              <a:t>tincidunt</a:t>
            </a:r>
            <a:r>
              <a:rPr lang="nl-NL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5199823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kst, grafiek (klei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7C5C84-E4B4-9449-B1B3-2D94296A7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31B7F0E2-EBDB-5242-885F-CA97BA81AF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1909332"/>
            <a:ext cx="7392216" cy="3744000"/>
          </a:xfrm>
        </p:spPr>
        <p:txBody>
          <a:bodyPr/>
          <a:lstStyle>
            <a:lvl1pPr marL="342000" indent="-342000">
              <a:defRPr sz="1400">
                <a:latin typeface="+mn-lt"/>
              </a:defRPr>
            </a:lvl1pPr>
          </a:lstStyle>
          <a:p>
            <a:pPr marL="0" indent="0">
              <a:buNone/>
            </a:pPr>
            <a:r>
              <a:rPr lang="nl-NL"/>
              <a:t>[Type je tekst hier]</a:t>
            </a: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149A6D13-2869-124F-80BD-7346DC7A3C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60511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Tekst pagina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een grafiek</a:t>
            </a:r>
            <a:endParaRPr lang="nl-NL" sz="360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7310844-1790-D94E-BAEE-98ACFB3449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8" name="Chart Placeholder 6">
            <a:extLst>
              <a:ext uri="{FF2B5EF4-FFF2-40B4-BE49-F238E27FC236}">
                <a16:creationId xmlns:a16="http://schemas.microsoft.com/office/drawing/2014/main" id="{74B185F8-0AED-DA4D-A9BB-CB412B218325}"/>
              </a:ext>
            </a:extLst>
          </p:cNvPr>
          <p:cNvSpPr>
            <a:spLocks noGrp="1"/>
          </p:cNvSpPr>
          <p:nvPr>
            <p:ph type="chart" sz="quarter" idx="1005" hasCustomPrompt="1"/>
          </p:nvPr>
        </p:nvSpPr>
        <p:spPr>
          <a:xfrm>
            <a:off x="8235950" y="1910007"/>
            <a:ext cx="3779838" cy="37433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nl-NL"/>
              <a:t>[Klik op het pictogram om een grafiek in te voegen]</a:t>
            </a:r>
          </a:p>
        </p:txBody>
      </p:sp>
    </p:spTree>
    <p:extLst>
      <p:ext uri="{BB962C8B-B14F-4D97-AF65-F5344CB8AC3E}">
        <p14:creationId xmlns:p14="http://schemas.microsoft.com/office/powerpoint/2010/main" val="320111113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3 grafieken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 noSelect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14" name="Tijdelijke aanduiding voor tekst 3"/>
          <p:cNvSpPr>
            <a:spLocks noGrp="1" noSelect="1"/>
          </p:cNvSpPr>
          <p:nvPr>
            <p:ph type="body" sz="quarter" idx="18" hasCustomPrompt="1"/>
          </p:nvPr>
        </p:nvSpPr>
        <p:spPr bwMode="gray">
          <a:xfrm>
            <a:off x="8328516" y="4417620"/>
            <a:ext cx="2412000" cy="1588550"/>
          </a:xfrm>
        </p:spPr>
        <p:txBody>
          <a:bodyPr/>
          <a:lstStyle>
            <a:lvl1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1pPr>
            <a:lvl2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2pPr>
            <a:lvl3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3pPr>
            <a:lvl4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b="0">
                <a:solidFill>
                  <a:schemeClr val="tx1"/>
                </a:solidFill>
                <a:latin typeface="+mn-lt"/>
              </a:defRPr>
            </a:lvl4pPr>
            <a:lvl5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5pPr>
            <a:lvl6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6pPr>
            <a:lvl7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7pPr>
            <a:lvl8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8pPr>
            <a:lvl9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9pPr>
          </a:lstStyle>
          <a:p>
            <a:pPr lvl="0"/>
            <a:r>
              <a:rPr lang="nl-NL" noProof="1"/>
              <a:t>[Tekst (accent= Selecteer tekst, maak deze Roboto vet)]</a:t>
            </a:r>
            <a:endParaRPr lang="nl-NL"/>
          </a:p>
        </p:txBody>
      </p:sp>
      <p:sp>
        <p:nvSpPr>
          <p:cNvPr id="13" name="Tijdelijke aanduiding voor tekst 2"/>
          <p:cNvSpPr>
            <a:spLocks noGrp="1" noSelect="1"/>
          </p:cNvSpPr>
          <p:nvPr>
            <p:ph type="body" sz="quarter" idx="17" hasCustomPrompt="1"/>
          </p:nvPr>
        </p:nvSpPr>
        <p:spPr bwMode="gray">
          <a:xfrm>
            <a:off x="4764120" y="4417620"/>
            <a:ext cx="2412000" cy="1588550"/>
          </a:xfrm>
        </p:spPr>
        <p:txBody>
          <a:bodyPr/>
          <a:lstStyle>
            <a:lvl1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1pPr>
            <a:lvl2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2pPr>
            <a:lvl3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3pPr>
            <a:lvl4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b="0">
                <a:solidFill>
                  <a:schemeClr val="tx1"/>
                </a:solidFill>
                <a:latin typeface="+mn-lt"/>
              </a:defRPr>
            </a:lvl4pPr>
            <a:lvl5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5pPr>
            <a:lvl6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6pPr>
            <a:lvl7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7pPr>
            <a:lvl8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8pPr>
            <a:lvl9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9pPr>
          </a:lstStyle>
          <a:p>
            <a:pPr lvl="0"/>
            <a:r>
              <a:rPr lang="nl-NL" noProof="1"/>
              <a:t>[Tekst (accent= Selecteer tekst, maak deze Roboto vet)]</a:t>
            </a:r>
            <a:endParaRPr lang="nl-NL"/>
          </a:p>
        </p:txBody>
      </p:sp>
      <p:sp>
        <p:nvSpPr>
          <p:cNvPr id="12" name="Tijdelijke aanduiding voor tekst 1 (JU-Free)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643647" y="4417620"/>
            <a:ext cx="2412000" cy="1588550"/>
          </a:xfrm>
        </p:spPr>
        <p:txBody>
          <a:bodyPr/>
          <a:lstStyle>
            <a:lvl1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1pPr>
            <a:lvl2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2pPr>
            <a:lvl3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3pPr>
            <a:lvl4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b="0">
                <a:solidFill>
                  <a:schemeClr val="tx1"/>
                </a:solidFill>
                <a:latin typeface="+mn-lt"/>
              </a:defRPr>
            </a:lvl4pPr>
            <a:lvl5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5pPr>
            <a:lvl6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6pPr>
            <a:lvl7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7pPr>
            <a:lvl8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8pPr>
            <a:lvl9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9pPr>
          </a:lstStyle>
          <a:p>
            <a:pPr lvl="0"/>
            <a:r>
              <a:rPr lang="nl-NL" noProof="1"/>
              <a:t>[Tekst (accent= Selecteer tekst, maak deze Roboto vet)]</a:t>
            </a:r>
          </a:p>
          <a:p>
            <a:pPr lvl="0"/>
            <a:r>
              <a:rPr lang="nl-NL" noProof="1"/>
              <a:t>JU-LEVEL1= Standaard</a:t>
            </a:r>
          </a:p>
          <a:p>
            <a:pPr lvl="0"/>
            <a:endParaRPr lang="nl-NL"/>
          </a:p>
        </p:txBody>
      </p:sp>
      <p:sp>
        <p:nvSpPr>
          <p:cNvPr id="18" name="Ovaal 3"/>
          <p:cNvSpPr>
            <a:spLocks noSelect="1"/>
          </p:cNvSpPr>
          <p:nvPr userDrawn="1"/>
        </p:nvSpPr>
        <p:spPr bwMode="gray">
          <a:xfrm>
            <a:off x="8552780" y="2108782"/>
            <a:ext cx="1866081" cy="1866081"/>
          </a:xfrm>
          <a:prstGeom prst="ellipse">
            <a:avLst/>
          </a:prstGeom>
          <a:noFill/>
          <a:ln w="28575">
            <a:solidFill>
              <a:srgbClr val="F58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Ovaal 2"/>
          <p:cNvSpPr>
            <a:spLocks noSelect="1"/>
          </p:cNvSpPr>
          <p:nvPr userDrawn="1"/>
        </p:nvSpPr>
        <p:spPr bwMode="gray">
          <a:xfrm>
            <a:off x="5010132" y="2108727"/>
            <a:ext cx="1866081" cy="1866081"/>
          </a:xfrm>
          <a:prstGeom prst="ellipse">
            <a:avLst/>
          </a:prstGeom>
          <a:noFill/>
          <a:ln w="28575">
            <a:solidFill>
              <a:srgbClr val="F58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Ovaal 1"/>
          <p:cNvSpPr>
            <a:spLocks noSelect="1"/>
          </p:cNvSpPr>
          <p:nvPr userDrawn="1"/>
        </p:nvSpPr>
        <p:spPr bwMode="gray">
          <a:xfrm>
            <a:off x="1871278" y="2121739"/>
            <a:ext cx="1866081" cy="1866081"/>
          </a:xfrm>
          <a:prstGeom prst="ellipse">
            <a:avLst/>
          </a:prstGeom>
          <a:noFill/>
          <a:ln w="28575">
            <a:solidFill>
              <a:srgbClr val="F58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ijdelijke aanduiding voor grafiek 3"/>
          <p:cNvSpPr>
            <a:spLocks noGrp="1" noSelect="1"/>
          </p:cNvSpPr>
          <p:nvPr>
            <p:ph type="chart" sz="quarter" idx="16" hasCustomPrompt="1"/>
          </p:nvPr>
        </p:nvSpPr>
        <p:spPr bwMode="gray">
          <a:xfrm>
            <a:off x="8328248" y="1880449"/>
            <a:ext cx="2412268" cy="241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[Grafiek]</a:t>
            </a:r>
          </a:p>
        </p:txBody>
      </p:sp>
      <p:sp>
        <p:nvSpPr>
          <p:cNvPr id="10" name="Tijdelijke aanduiding voor grafiek 2"/>
          <p:cNvSpPr>
            <a:spLocks noGrp="1" noSelect="1"/>
          </p:cNvSpPr>
          <p:nvPr>
            <p:ph type="chart" sz="quarter" idx="15" hasCustomPrompt="1"/>
          </p:nvPr>
        </p:nvSpPr>
        <p:spPr bwMode="gray">
          <a:xfrm>
            <a:off x="4763852" y="1880449"/>
            <a:ext cx="2412268" cy="241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[Grafiek]</a:t>
            </a:r>
          </a:p>
        </p:txBody>
      </p:sp>
      <p:sp>
        <p:nvSpPr>
          <p:cNvPr id="6" name="Tijdelijke aanduiding voor grafiek 1"/>
          <p:cNvSpPr>
            <a:spLocks noGrp="1" noSelect="1"/>
          </p:cNvSpPr>
          <p:nvPr>
            <p:ph type="chart" sz="quarter" idx="14" hasCustomPrompt="1"/>
          </p:nvPr>
        </p:nvSpPr>
        <p:spPr bwMode="gray">
          <a:xfrm>
            <a:off x="1643379" y="1880449"/>
            <a:ext cx="2412268" cy="241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[Grafiek]</a:t>
            </a:r>
          </a:p>
        </p:txBody>
      </p:sp>
      <p:sp>
        <p:nvSpPr>
          <p:cNvPr id="17" name="%3"/>
          <p:cNvSpPr>
            <a:spLocks noGrp="1" noSelect="1"/>
          </p:cNvSpPr>
          <p:nvPr>
            <p:ph type="body" sz="quarter" idx="21" hasCustomPrompt="1"/>
          </p:nvPr>
        </p:nvSpPr>
        <p:spPr bwMode="gray">
          <a:xfrm>
            <a:off x="8670286" y="2718000"/>
            <a:ext cx="1728192" cy="828092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 b="0">
                <a:solidFill>
                  <a:schemeClr val="accent4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9pPr>
          </a:lstStyle>
          <a:p>
            <a:pPr lvl="0"/>
            <a:r>
              <a:rPr lang="nl-NL" noProof="1"/>
              <a:t>[%]</a:t>
            </a:r>
          </a:p>
        </p:txBody>
      </p:sp>
      <p:sp>
        <p:nvSpPr>
          <p:cNvPr id="16" name="%2"/>
          <p:cNvSpPr>
            <a:spLocks noGrp="1" noSelect="1"/>
          </p:cNvSpPr>
          <p:nvPr>
            <p:ph type="body" sz="quarter" idx="20" hasCustomPrompt="1"/>
          </p:nvPr>
        </p:nvSpPr>
        <p:spPr bwMode="gray">
          <a:xfrm>
            <a:off x="5105890" y="2718000"/>
            <a:ext cx="1728192" cy="828092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 b="0">
                <a:solidFill>
                  <a:schemeClr val="accent4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9pPr>
          </a:lstStyle>
          <a:p>
            <a:pPr lvl="0"/>
            <a:r>
              <a:rPr lang="nl-NL" noProof="1"/>
              <a:t>[%]</a:t>
            </a:r>
          </a:p>
        </p:txBody>
      </p:sp>
      <p:sp>
        <p:nvSpPr>
          <p:cNvPr id="15" name="%1"/>
          <p:cNvSpPr>
            <a:spLocks noGrp="1" noSelect="1"/>
          </p:cNvSpPr>
          <p:nvPr>
            <p:ph type="body" sz="quarter" idx="19" hasCustomPrompt="1"/>
          </p:nvPr>
        </p:nvSpPr>
        <p:spPr bwMode="gray">
          <a:xfrm>
            <a:off x="1985417" y="2718000"/>
            <a:ext cx="1728192" cy="828092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 b="0">
                <a:solidFill>
                  <a:schemeClr val="accent4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9pPr>
          </a:lstStyle>
          <a:p>
            <a:pPr lvl="0"/>
            <a:r>
              <a:rPr lang="nl-NL" noProof="1"/>
              <a:t>[%]</a:t>
            </a:r>
          </a:p>
        </p:txBody>
      </p:sp>
      <p:sp>
        <p:nvSpPr>
          <p:cNvPr id="2" name="Titel 1"/>
          <p:cNvSpPr>
            <a:spLocks noGrp="1" noSelect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nl-NL" noProof="1"/>
              <a:t>[titel]</a:t>
            </a:r>
            <a:endParaRPr lang="nl-NL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E9332AC-2ECC-4206-A366-FA2543290FCD}"/>
              </a:ext>
            </a:extLst>
          </p:cNvPr>
          <p:cNvSpPr>
            <a:spLocks noGrp="1" noSelect="1"/>
          </p:cNvSpPr>
          <p:nvPr>
            <p:ph type="body" sz="quarter" idx="1004" hasCustomPrompt="1"/>
          </p:nvPr>
        </p:nvSpPr>
        <p:spPr>
          <a:xfrm>
            <a:off x="-2689583" y="592224"/>
            <a:ext cx="2628899" cy="1720651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Het </a:t>
            </a:r>
            <a:r>
              <a:rPr lang="nl-NL" err="1"/>
              <a:t>titelvak</a:t>
            </a:r>
            <a:r>
              <a:rPr lang="nl-NL"/>
              <a:t> is opgemaakt in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light.</a:t>
            </a:r>
            <a:br>
              <a:rPr lang="nl-NL"/>
            </a:br>
            <a:r>
              <a:rPr lang="nl-NL"/>
              <a:t>Om woorden te accentueren: kies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</a:t>
            </a:r>
            <a:r>
              <a:rPr lang="nl-NL" err="1"/>
              <a:t>bold</a:t>
            </a:r>
            <a:endParaRPr lang="nl-NL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4E6AD3E-5A18-4E3C-A9B3-BC57E0F3B7EA}"/>
              </a:ext>
            </a:extLst>
          </p:cNvPr>
          <p:cNvSpPr>
            <a:spLocks noGrp="1" noSelect="1"/>
          </p:cNvSpPr>
          <p:nvPr>
            <p:ph type="body" sz="quarter" idx="1005" hasCustomPrompt="1"/>
          </p:nvPr>
        </p:nvSpPr>
        <p:spPr>
          <a:xfrm>
            <a:off x="-2689583" y="4426527"/>
            <a:ext cx="2628898" cy="1720651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Deze tekstvakken zijn ook opgemaakt in </a:t>
            </a:r>
            <a:r>
              <a:rPr lang="nl-NL" err="1"/>
              <a:t>Roboto</a:t>
            </a:r>
            <a:r>
              <a:rPr lang="nl-NL"/>
              <a:t> light.</a:t>
            </a:r>
            <a:br>
              <a:rPr lang="nl-NL"/>
            </a:br>
            <a:r>
              <a:rPr lang="nl-NL"/>
              <a:t>Om woorden te accentueren: kies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bold</a:t>
            </a:r>
            <a:endParaRPr lang="nl-NL"/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E967FE3F-E82E-2142-8498-58EBD0C3DAF0}"/>
              </a:ext>
            </a:extLst>
          </p:cNvPr>
          <p:cNvSpPr>
            <a:spLocks noGrp="1"/>
          </p:cNvSpPr>
          <p:nvPr>
            <p:ph type="body" sz="quarter" idx="1006" hasCustomPrompt="1"/>
          </p:nvPr>
        </p:nvSpPr>
        <p:spPr>
          <a:xfrm>
            <a:off x="647700" y="1031975"/>
            <a:ext cx="6375400" cy="457200"/>
          </a:xfrm>
        </p:spPr>
        <p:txBody>
          <a:bodyPr/>
          <a:lstStyle/>
          <a:p>
            <a:pPr lvl="3" indent="-342000"/>
            <a:r>
              <a:rPr lang="nl-NL" sz="2200" b="0">
                <a:solidFill>
                  <a:srgbClr val="F5822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96238102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 noSelect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2" name="Titel 1"/>
          <p:cNvSpPr>
            <a:spLocks noGrp="1" noSelect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 b="1" i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noProof="1"/>
              <a:t>[titel]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1A3E4A-6B56-4574-90D4-0BC852208371}"/>
              </a:ext>
            </a:extLst>
          </p:cNvPr>
          <p:cNvSpPr>
            <a:spLocks noGrp="1" noSelect="1"/>
          </p:cNvSpPr>
          <p:nvPr>
            <p:ph type="body" sz="quarter" idx="1004" hasCustomPrompt="1"/>
          </p:nvPr>
        </p:nvSpPr>
        <p:spPr>
          <a:xfrm>
            <a:off x="-2689583" y="592224"/>
            <a:ext cx="2628899" cy="1720651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Het </a:t>
            </a:r>
            <a:r>
              <a:rPr lang="nl-NL" err="1"/>
              <a:t>titelvak</a:t>
            </a:r>
            <a:r>
              <a:rPr lang="nl-NL"/>
              <a:t> is opgemaakt in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light.</a:t>
            </a:r>
            <a:br>
              <a:rPr lang="nl-NL"/>
            </a:br>
            <a:r>
              <a:rPr lang="nl-NL"/>
              <a:t>Om woorden te accentueren: kies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</a:t>
            </a:r>
            <a:r>
              <a:rPr lang="nl-NL" err="1"/>
              <a:t>bold</a:t>
            </a:r>
            <a:endParaRPr lang="nl-NL"/>
          </a:p>
        </p:txBody>
      </p:sp>
      <p:sp>
        <p:nvSpPr>
          <p:cNvPr id="6" name="Tijdelijke aanduiding voor tekst 2">
            <a:extLst>
              <a:ext uri="{FF2B5EF4-FFF2-40B4-BE49-F238E27FC236}">
                <a16:creationId xmlns:a16="http://schemas.microsoft.com/office/drawing/2014/main" id="{76033EAB-0E2A-584B-AF77-A30826D71E26}"/>
              </a:ext>
            </a:extLst>
          </p:cNvPr>
          <p:cNvSpPr txBox="1">
            <a:spLocks/>
          </p:cNvSpPr>
          <p:nvPr userDrawn="1"/>
        </p:nvSpPr>
        <p:spPr>
          <a:xfrm>
            <a:off x="558958" y="992050"/>
            <a:ext cx="6742990" cy="378075"/>
          </a:xfrm>
          <a:prstGeom prst="rect">
            <a:avLst/>
          </a:prstGeom>
        </p:spPr>
        <p:txBody>
          <a:bodyPr/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000" indent="-34200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3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900" b="1" kern="1200" baseline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4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00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indent="-342000"/>
            <a:endParaRPr lang="nl-NL" sz="2200" b="0">
              <a:solidFill>
                <a:srgbClr val="F5822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992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abel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6">
            <a:extLst>
              <a:ext uri="{FF2B5EF4-FFF2-40B4-BE49-F238E27FC236}">
                <a16:creationId xmlns:a16="http://schemas.microsoft.com/office/drawing/2014/main" id="{9F32A938-4545-FE4B-8B43-C2173BEAB2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9639" t="1701" r="675" b="1701"/>
          <a:stretch/>
        </p:blipFill>
        <p:spPr>
          <a:xfrm>
            <a:off x="9408368" y="0"/>
            <a:ext cx="2783632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10F865-EBD4-894B-92A2-6A7C94A68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C2497B95-9F31-6943-9D93-FE251E51B5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8" name="Tabeltitel (JU-Free)">
            <a:extLst>
              <a:ext uri="{FF2B5EF4-FFF2-40B4-BE49-F238E27FC236}">
                <a16:creationId xmlns:a16="http://schemas.microsoft.com/office/drawing/2014/main" id="{BBB67083-15AD-EE4F-88E8-1845D8E1F9D9}"/>
              </a:ext>
            </a:extLst>
          </p:cNvPr>
          <p:cNvSpPr>
            <a:spLocks noGrp="1"/>
          </p:cNvSpPr>
          <p:nvPr>
            <p:ph type="body" sz="quarter" idx="1006" hasCustomPrompt="1"/>
          </p:nvPr>
        </p:nvSpPr>
        <p:spPr>
          <a:xfrm>
            <a:off x="647700" y="1939555"/>
            <a:ext cx="11028363" cy="467978"/>
          </a:xfrm>
          <a:solidFill>
            <a:schemeClr val="accent4"/>
          </a:solidFill>
        </p:spPr>
        <p:txBody>
          <a:bodyPr/>
          <a:lstStyle>
            <a:lvl1pPr marL="108000" indent="0">
              <a:lnSpc>
                <a:spcPct val="150000"/>
              </a:lnSpc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6000" indent="0">
              <a:lnSpc>
                <a:spcPct val="150000"/>
              </a:lnSpc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36000" indent="0">
              <a:lnSpc>
                <a:spcPct val="150000"/>
              </a:lnSpc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6pPr>
            <a:lvl7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7pPr>
            <a:lvl8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8pPr>
            <a:lvl9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9pPr>
          </a:lstStyle>
          <a:p>
            <a:pPr lvl="0"/>
            <a:r>
              <a:rPr lang="nl-NL"/>
              <a:t>[Tabeltitel]</a:t>
            </a:r>
          </a:p>
          <a:p>
            <a:pPr lvl="0"/>
            <a:r>
              <a:rPr lang="nl-NL"/>
              <a:t>JU-LEVEL1=</a:t>
            </a:r>
          </a:p>
          <a:p>
            <a:pPr lvl="1"/>
            <a:r>
              <a:rPr lang="nl-NL"/>
              <a:t>JU-LEVEL2=</a:t>
            </a:r>
          </a:p>
          <a:p>
            <a:pPr lvl="2"/>
            <a:r>
              <a:rPr lang="nl-NL"/>
              <a:t>JU-LEVEL3=</a:t>
            </a:r>
          </a:p>
          <a:p>
            <a:pPr lvl="3"/>
            <a:r>
              <a:rPr lang="nl-NL"/>
              <a:t>JU-LEVEL4=</a:t>
            </a:r>
          </a:p>
          <a:p>
            <a:pPr lvl="4"/>
            <a:r>
              <a:rPr lang="nl-NL"/>
              <a:t>JU-LEVEL5=</a:t>
            </a:r>
          </a:p>
          <a:p>
            <a:pPr lvl="5"/>
            <a:r>
              <a:rPr lang="nl-NL"/>
              <a:t>JU-LEVEL6=</a:t>
            </a:r>
          </a:p>
          <a:p>
            <a:pPr lvl="6"/>
            <a:r>
              <a:rPr lang="nl-NL"/>
              <a:t>JU-LEVEL7=</a:t>
            </a:r>
          </a:p>
          <a:p>
            <a:pPr lvl="7"/>
            <a:r>
              <a:rPr lang="nl-NL"/>
              <a:t>JU-LEVEL8=</a:t>
            </a:r>
          </a:p>
          <a:p>
            <a:pPr lvl="8"/>
            <a:r>
              <a:rPr lang="nl-NL"/>
              <a:t>JU-LEVEL9=</a:t>
            </a:r>
          </a:p>
        </p:txBody>
      </p:sp>
      <p:sp>
        <p:nvSpPr>
          <p:cNvPr id="9" name="Table Placeholder 14">
            <a:extLst>
              <a:ext uri="{FF2B5EF4-FFF2-40B4-BE49-F238E27FC236}">
                <a16:creationId xmlns:a16="http://schemas.microsoft.com/office/drawing/2014/main" id="{A76684AB-DF38-2942-9067-BC1944CE5A50}"/>
              </a:ext>
            </a:extLst>
          </p:cNvPr>
          <p:cNvSpPr>
            <a:spLocks noGrp="1"/>
          </p:cNvSpPr>
          <p:nvPr>
            <p:ph type="tbl" sz="quarter" idx="1007" hasCustomPrompt="1"/>
          </p:nvPr>
        </p:nvSpPr>
        <p:spPr>
          <a:xfrm>
            <a:off x="647700" y="2407534"/>
            <a:ext cx="11028363" cy="2796292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nl-NL"/>
              <a:t>[Klik op het pictogram om een tabel in te voegen] </a:t>
            </a:r>
          </a:p>
        </p:txBody>
      </p:sp>
      <p:sp>
        <p:nvSpPr>
          <p:cNvPr id="11" name="Titel 4">
            <a:extLst>
              <a:ext uri="{FF2B5EF4-FFF2-40B4-BE49-F238E27FC236}">
                <a16:creationId xmlns:a16="http://schemas.microsoft.com/office/drawing/2014/main" id="{1540A4B0-C4EA-6341-92D2-95E03B4A05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Blauwe Tabel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pagina</a:t>
            </a:r>
          </a:p>
        </p:txBody>
      </p:sp>
    </p:spTree>
    <p:extLst>
      <p:ext uri="{BB962C8B-B14F-4D97-AF65-F5344CB8AC3E}">
        <p14:creationId xmlns:p14="http://schemas.microsoft.com/office/powerpoint/2010/main" val="124981569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 + 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CA3D2-B173-8B46-AFB8-55CDB547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1485A9C4-AC67-1A49-BD6D-8BCB6126E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2CC8B5D-783C-F642-9CD8-B01CC1E750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275388140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dia">
    <p:bg bwMode="gray">
      <p:bgPr>
        <a:solidFill>
          <a:srgbClr val="F582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ogo achtergrond"/>
          <p:cNvSpPr>
            <a:spLocks noSelect="1"/>
          </p:cNvSpPr>
          <p:nvPr userDrawn="1"/>
        </p:nvSpPr>
        <p:spPr bwMode="gray">
          <a:xfrm>
            <a:off x="-12815" y="536805"/>
            <a:ext cx="2448000" cy="540000"/>
          </a:xfrm>
          <a:custGeom>
            <a:avLst/>
            <a:gdLst>
              <a:gd name="T0" fmla="*/ 172 w 1255"/>
              <a:gd name="T1" fmla="*/ 56 h 277"/>
              <a:gd name="T2" fmla="*/ 0 w 1255"/>
              <a:gd name="T3" fmla="*/ 56 h 277"/>
              <a:gd name="T4" fmla="*/ 0 w 1255"/>
              <a:gd name="T5" fmla="*/ 221 h 277"/>
              <a:gd name="T6" fmla="*/ 176 w 1255"/>
              <a:gd name="T7" fmla="*/ 221 h 277"/>
              <a:gd name="T8" fmla="*/ 196 w 1255"/>
              <a:gd name="T9" fmla="*/ 277 h 277"/>
              <a:gd name="T10" fmla="*/ 350 w 1255"/>
              <a:gd name="T11" fmla="*/ 221 h 277"/>
              <a:gd name="T12" fmla="*/ 1255 w 1255"/>
              <a:gd name="T13" fmla="*/ 221 h 277"/>
              <a:gd name="T14" fmla="*/ 1255 w 1255"/>
              <a:gd name="T15" fmla="*/ 56 h 277"/>
              <a:gd name="T16" fmla="*/ 346 w 1255"/>
              <a:gd name="T17" fmla="*/ 56 h 277"/>
              <a:gd name="T18" fmla="*/ 326 w 1255"/>
              <a:gd name="T19" fmla="*/ 0 h 277"/>
              <a:gd name="T20" fmla="*/ 172 w 1255"/>
              <a:gd name="T21" fmla="*/ 56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55" h="277">
                <a:moveTo>
                  <a:pt x="172" y="56"/>
                </a:moveTo>
                <a:lnTo>
                  <a:pt x="0" y="56"/>
                </a:lnTo>
                <a:lnTo>
                  <a:pt x="0" y="221"/>
                </a:lnTo>
                <a:lnTo>
                  <a:pt x="176" y="221"/>
                </a:lnTo>
                <a:lnTo>
                  <a:pt x="196" y="277"/>
                </a:lnTo>
                <a:lnTo>
                  <a:pt x="350" y="221"/>
                </a:lnTo>
                <a:lnTo>
                  <a:pt x="1255" y="221"/>
                </a:lnTo>
                <a:lnTo>
                  <a:pt x="1255" y="56"/>
                </a:lnTo>
                <a:lnTo>
                  <a:pt x="346" y="56"/>
                </a:lnTo>
                <a:lnTo>
                  <a:pt x="326" y="0"/>
                </a:lnTo>
                <a:lnTo>
                  <a:pt x="172" y="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6" name="Logo tekst"/>
          <p:cNvSpPr>
            <a:spLocks noSelect="1"/>
          </p:cNvSpPr>
          <p:nvPr userDrawn="1"/>
        </p:nvSpPr>
        <p:spPr bwMode="gray">
          <a:xfrm>
            <a:off x="312893" y="578502"/>
            <a:ext cx="1882800" cy="417600"/>
          </a:xfrm>
          <a:custGeom>
            <a:avLst/>
            <a:gdLst>
              <a:gd name="T0" fmla="*/ 12 w 1930"/>
              <a:gd name="T1" fmla="*/ 292 h 428"/>
              <a:gd name="T2" fmla="*/ 1064 w 1930"/>
              <a:gd name="T3" fmla="*/ 223 h 428"/>
              <a:gd name="T4" fmla="*/ 821 w 1930"/>
              <a:gd name="T5" fmla="*/ 366 h 428"/>
              <a:gd name="T6" fmla="*/ 916 w 1930"/>
              <a:gd name="T7" fmla="*/ 83 h 428"/>
              <a:gd name="T8" fmla="*/ 1011 w 1930"/>
              <a:gd name="T9" fmla="*/ 220 h 428"/>
              <a:gd name="T10" fmla="*/ 874 w 1930"/>
              <a:gd name="T11" fmla="*/ 128 h 428"/>
              <a:gd name="T12" fmla="*/ 907 w 1930"/>
              <a:gd name="T13" fmla="*/ 321 h 428"/>
              <a:gd name="T14" fmla="*/ 1170 w 1930"/>
              <a:gd name="T15" fmla="*/ 366 h 428"/>
              <a:gd name="T16" fmla="*/ 1226 w 1930"/>
              <a:gd name="T17" fmla="*/ 83 h 428"/>
              <a:gd name="T18" fmla="*/ 1170 w 1930"/>
              <a:gd name="T19" fmla="*/ 366 h 428"/>
              <a:gd name="T20" fmla="*/ 1394 w 1930"/>
              <a:gd name="T21" fmla="*/ 75 h 428"/>
              <a:gd name="T22" fmla="*/ 1343 w 1930"/>
              <a:gd name="T23" fmla="*/ 366 h 428"/>
              <a:gd name="T24" fmla="*/ 1391 w 1930"/>
              <a:gd name="T25" fmla="*/ 156 h 428"/>
              <a:gd name="T26" fmla="*/ 1522 w 1930"/>
              <a:gd name="T27" fmla="*/ 371 h 428"/>
              <a:gd name="T28" fmla="*/ 1578 w 1930"/>
              <a:gd name="T29" fmla="*/ 83 h 428"/>
              <a:gd name="T30" fmla="*/ 1528 w 1930"/>
              <a:gd name="T31" fmla="*/ 293 h 428"/>
              <a:gd name="T32" fmla="*/ 1880 w 1930"/>
              <a:gd name="T33" fmla="*/ 371 h 428"/>
              <a:gd name="T34" fmla="*/ 1754 w 1930"/>
              <a:gd name="T35" fmla="*/ 290 h 428"/>
              <a:gd name="T36" fmla="*/ 1673 w 1930"/>
              <a:gd name="T37" fmla="*/ 355 h 428"/>
              <a:gd name="T38" fmla="*/ 1830 w 1930"/>
              <a:gd name="T39" fmla="*/ 83 h 428"/>
              <a:gd name="T40" fmla="*/ 1838 w 1930"/>
              <a:gd name="T41" fmla="*/ 248 h 428"/>
              <a:gd name="T42" fmla="*/ 1768 w 1930"/>
              <a:gd name="T43" fmla="*/ 248 h 428"/>
              <a:gd name="T44" fmla="*/ 13 w 1930"/>
              <a:gd name="T45" fmla="*/ 292 h 428"/>
              <a:gd name="T46" fmla="*/ 13 w 1930"/>
              <a:gd name="T47" fmla="*/ 292 h 428"/>
              <a:gd name="T48" fmla="*/ 378 w 1930"/>
              <a:gd name="T49" fmla="*/ 308 h 428"/>
              <a:gd name="T50" fmla="*/ 114 w 1930"/>
              <a:gd name="T51" fmla="*/ 403 h 428"/>
              <a:gd name="T52" fmla="*/ 0 w 1930"/>
              <a:gd name="T53" fmla="*/ 223 h 428"/>
              <a:gd name="T54" fmla="*/ 131 w 1930"/>
              <a:gd name="T55" fmla="*/ 36 h 428"/>
              <a:gd name="T56" fmla="*/ 329 w 1930"/>
              <a:gd name="T57" fmla="*/ 174 h 428"/>
              <a:gd name="T58" fmla="*/ 72 w 1930"/>
              <a:gd name="T59" fmla="*/ 165 h 428"/>
              <a:gd name="T60" fmla="*/ 68 w 1930"/>
              <a:gd name="T61" fmla="*/ 272 h 428"/>
              <a:gd name="T62" fmla="*/ 246 w 1930"/>
              <a:gd name="T63" fmla="*/ 355 h 428"/>
              <a:gd name="T64" fmla="*/ 329 w 1930"/>
              <a:gd name="T65" fmla="*/ 174 h 428"/>
              <a:gd name="T66" fmla="*/ 734 w 1930"/>
              <a:gd name="T67" fmla="*/ 352 h 428"/>
              <a:gd name="T68" fmla="*/ 602 w 1930"/>
              <a:gd name="T69" fmla="*/ 262 h 428"/>
              <a:gd name="T70" fmla="*/ 566 w 1930"/>
              <a:gd name="T71" fmla="*/ 251 h 428"/>
              <a:gd name="T72" fmla="*/ 513 w 1930"/>
              <a:gd name="T73" fmla="*/ 366 h 428"/>
              <a:gd name="T74" fmla="*/ 605 w 1930"/>
              <a:gd name="T75" fmla="*/ 83 h 428"/>
              <a:gd name="T76" fmla="*/ 647 w 1930"/>
              <a:gd name="T77" fmla="*/ 237 h 428"/>
              <a:gd name="T78" fmla="*/ 600 w 1930"/>
              <a:gd name="T79" fmla="*/ 125 h 428"/>
              <a:gd name="T80" fmla="*/ 569 w 1930"/>
              <a:gd name="T81" fmla="*/ 209 h 428"/>
              <a:gd name="T82" fmla="*/ 647 w 1930"/>
              <a:gd name="T83" fmla="*/ 165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30" h="428">
                <a:moveTo>
                  <a:pt x="12" y="291"/>
                </a:moveTo>
                <a:cubicBezTo>
                  <a:pt x="12" y="292"/>
                  <a:pt x="12" y="292"/>
                  <a:pt x="12" y="292"/>
                </a:cubicBezTo>
                <a:cubicBezTo>
                  <a:pt x="12" y="291"/>
                  <a:pt x="12" y="291"/>
                  <a:pt x="12" y="291"/>
                </a:cubicBezTo>
                <a:close/>
                <a:moveTo>
                  <a:pt x="1064" y="223"/>
                </a:moveTo>
                <a:cubicBezTo>
                  <a:pt x="1064" y="308"/>
                  <a:pt x="993" y="365"/>
                  <a:pt x="918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3" y="83"/>
                  <a:pt x="823" y="83"/>
                  <a:pt x="823" y="83"/>
                </a:cubicBezTo>
                <a:cubicBezTo>
                  <a:pt x="916" y="83"/>
                  <a:pt x="916" y="83"/>
                  <a:pt x="916" y="83"/>
                </a:cubicBezTo>
                <a:cubicBezTo>
                  <a:pt x="1005" y="82"/>
                  <a:pt x="1064" y="138"/>
                  <a:pt x="1064" y="223"/>
                </a:cubicBezTo>
                <a:close/>
                <a:moveTo>
                  <a:pt x="1011" y="220"/>
                </a:moveTo>
                <a:cubicBezTo>
                  <a:pt x="1009" y="168"/>
                  <a:pt x="973" y="127"/>
                  <a:pt x="918" y="128"/>
                </a:cubicBezTo>
                <a:cubicBezTo>
                  <a:pt x="874" y="128"/>
                  <a:pt x="874" y="128"/>
                  <a:pt x="874" y="128"/>
                </a:cubicBezTo>
                <a:cubicBezTo>
                  <a:pt x="874" y="321"/>
                  <a:pt x="874" y="321"/>
                  <a:pt x="874" y="321"/>
                </a:cubicBezTo>
                <a:cubicBezTo>
                  <a:pt x="907" y="321"/>
                  <a:pt x="907" y="321"/>
                  <a:pt x="907" y="321"/>
                </a:cubicBezTo>
                <a:cubicBezTo>
                  <a:pt x="968" y="320"/>
                  <a:pt x="1009" y="285"/>
                  <a:pt x="1011" y="220"/>
                </a:cubicBezTo>
                <a:close/>
                <a:moveTo>
                  <a:pt x="1170" y="366"/>
                </a:moveTo>
                <a:cubicBezTo>
                  <a:pt x="1223" y="366"/>
                  <a:pt x="1223" y="366"/>
                  <a:pt x="1223" y="366"/>
                </a:cubicBezTo>
                <a:cubicBezTo>
                  <a:pt x="1226" y="83"/>
                  <a:pt x="1226" y="83"/>
                  <a:pt x="1226" y="83"/>
                </a:cubicBezTo>
                <a:cubicBezTo>
                  <a:pt x="1173" y="83"/>
                  <a:pt x="1173" y="83"/>
                  <a:pt x="1173" y="83"/>
                </a:cubicBezTo>
                <a:lnTo>
                  <a:pt x="1170" y="366"/>
                </a:lnTo>
                <a:close/>
                <a:moveTo>
                  <a:pt x="1528" y="293"/>
                </a:moveTo>
                <a:cubicBezTo>
                  <a:pt x="1394" y="75"/>
                  <a:pt x="1394" y="75"/>
                  <a:pt x="1394" y="75"/>
                </a:cubicBezTo>
                <a:cubicBezTo>
                  <a:pt x="1346" y="92"/>
                  <a:pt x="1346" y="92"/>
                  <a:pt x="1346" y="92"/>
                </a:cubicBezTo>
                <a:cubicBezTo>
                  <a:pt x="1343" y="366"/>
                  <a:pt x="1343" y="366"/>
                  <a:pt x="1343" y="366"/>
                </a:cubicBezTo>
                <a:cubicBezTo>
                  <a:pt x="1396" y="366"/>
                  <a:pt x="1396" y="366"/>
                  <a:pt x="1396" y="366"/>
                </a:cubicBezTo>
                <a:cubicBezTo>
                  <a:pt x="1391" y="156"/>
                  <a:pt x="1391" y="156"/>
                  <a:pt x="1391" y="156"/>
                </a:cubicBezTo>
                <a:cubicBezTo>
                  <a:pt x="1394" y="156"/>
                  <a:pt x="1394" y="156"/>
                  <a:pt x="1394" y="156"/>
                </a:cubicBezTo>
                <a:cubicBezTo>
                  <a:pt x="1522" y="371"/>
                  <a:pt x="1522" y="371"/>
                  <a:pt x="1522" y="371"/>
                </a:cubicBezTo>
                <a:cubicBezTo>
                  <a:pt x="1575" y="355"/>
                  <a:pt x="1575" y="355"/>
                  <a:pt x="1575" y="355"/>
                </a:cubicBezTo>
                <a:cubicBezTo>
                  <a:pt x="1578" y="83"/>
                  <a:pt x="1578" y="83"/>
                  <a:pt x="1578" y="83"/>
                </a:cubicBezTo>
                <a:cubicBezTo>
                  <a:pt x="1525" y="83"/>
                  <a:pt x="1525" y="83"/>
                  <a:pt x="1525" y="83"/>
                </a:cubicBezTo>
                <a:lnTo>
                  <a:pt x="1528" y="293"/>
                </a:lnTo>
                <a:close/>
                <a:moveTo>
                  <a:pt x="1930" y="355"/>
                </a:moveTo>
                <a:cubicBezTo>
                  <a:pt x="1880" y="371"/>
                  <a:pt x="1880" y="371"/>
                  <a:pt x="1880" y="371"/>
                </a:cubicBezTo>
                <a:cubicBezTo>
                  <a:pt x="1852" y="290"/>
                  <a:pt x="1852" y="290"/>
                  <a:pt x="1852" y="290"/>
                </a:cubicBezTo>
                <a:cubicBezTo>
                  <a:pt x="1754" y="290"/>
                  <a:pt x="1754" y="290"/>
                  <a:pt x="1754" y="290"/>
                </a:cubicBezTo>
                <a:cubicBezTo>
                  <a:pt x="1721" y="371"/>
                  <a:pt x="1721" y="371"/>
                  <a:pt x="1721" y="371"/>
                </a:cubicBezTo>
                <a:cubicBezTo>
                  <a:pt x="1673" y="355"/>
                  <a:pt x="1673" y="355"/>
                  <a:pt x="1673" y="355"/>
                </a:cubicBezTo>
                <a:cubicBezTo>
                  <a:pt x="1782" y="83"/>
                  <a:pt x="1782" y="83"/>
                  <a:pt x="1782" y="83"/>
                </a:cubicBezTo>
                <a:cubicBezTo>
                  <a:pt x="1830" y="83"/>
                  <a:pt x="1830" y="83"/>
                  <a:pt x="1830" y="83"/>
                </a:cubicBezTo>
                <a:lnTo>
                  <a:pt x="1930" y="355"/>
                </a:lnTo>
                <a:close/>
                <a:moveTo>
                  <a:pt x="1838" y="248"/>
                </a:moveTo>
                <a:cubicBezTo>
                  <a:pt x="1805" y="137"/>
                  <a:pt x="1805" y="137"/>
                  <a:pt x="1805" y="137"/>
                </a:cubicBezTo>
                <a:cubicBezTo>
                  <a:pt x="1768" y="248"/>
                  <a:pt x="1768" y="248"/>
                  <a:pt x="1768" y="248"/>
                </a:cubicBezTo>
                <a:lnTo>
                  <a:pt x="1838" y="248"/>
                </a:lnTo>
                <a:close/>
                <a:moveTo>
                  <a:pt x="13" y="292"/>
                </a:moveTo>
                <a:cubicBezTo>
                  <a:pt x="13" y="292"/>
                  <a:pt x="13" y="292"/>
                  <a:pt x="13" y="292"/>
                </a:cubicBezTo>
                <a:cubicBezTo>
                  <a:pt x="13" y="292"/>
                  <a:pt x="13" y="292"/>
                  <a:pt x="13" y="292"/>
                </a:cubicBezTo>
                <a:close/>
                <a:moveTo>
                  <a:pt x="384" y="154"/>
                </a:moveTo>
                <a:cubicBezTo>
                  <a:pt x="403" y="205"/>
                  <a:pt x="400" y="259"/>
                  <a:pt x="378" y="308"/>
                </a:cubicBezTo>
                <a:cubicBezTo>
                  <a:pt x="356" y="356"/>
                  <a:pt x="316" y="392"/>
                  <a:pt x="266" y="410"/>
                </a:cubicBezTo>
                <a:cubicBezTo>
                  <a:pt x="216" y="428"/>
                  <a:pt x="162" y="426"/>
                  <a:pt x="114" y="403"/>
                </a:cubicBezTo>
                <a:cubicBezTo>
                  <a:pt x="66" y="381"/>
                  <a:pt x="30" y="341"/>
                  <a:pt x="13" y="292"/>
                </a:cubicBezTo>
                <a:cubicBezTo>
                  <a:pt x="4" y="269"/>
                  <a:pt x="0" y="246"/>
                  <a:pt x="0" y="223"/>
                </a:cubicBezTo>
                <a:cubicBezTo>
                  <a:pt x="0" y="195"/>
                  <a:pt x="6" y="167"/>
                  <a:pt x="18" y="141"/>
                </a:cubicBezTo>
                <a:cubicBezTo>
                  <a:pt x="40" y="92"/>
                  <a:pt x="80" y="55"/>
                  <a:pt x="131" y="36"/>
                </a:cubicBezTo>
                <a:cubicBezTo>
                  <a:pt x="234" y="0"/>
                  <a:pt x="347" y="53"/>
                  <a:pt x="384" y="154"/>
                </a:cubicBezTo>
                <a:close/>
                <a:moveTo>
                  <a:pt x="329" y="174"/>
                </a:moveTo>
                <a:cubicBezTo>
                  <a:pt x="303" y="103"/>
                  <a:pt x="223" y="66"/>
                  <a:pt x="151" y="91"/>
                </a:cubicBezTo>
                <a:cubicBezTo>
                  <a:pt x="116" y="105"/>
                  <a:pt x="87" y="131"/>
                  <a:pt x="72" y="165"/>
                </a:cubicBezTo>
                <a:cubicBezTo>
                  <a:pt x="56" y="199"/>
                  <a:pt x="55" y="237"/>
                  <a:pt x="68" y="272"/>
                </a:cubicBezTo>
                <a:cubicBezTo>
                  <a:pt x="68" y="272"/>
                  <a:pt x="68" y="272"/>
                  <a:pt x="68" y="272"/>
                </a:cubicBezTo>
                <a:cubicBezTo>
                  <a:pt x="80" y="307"/>
                  <a:pt x="106" y="334"/>
                  <a:pt x="139" y="350"/>
                </a:cubicBezTo>
                <a:cubicBezTo>
                  <a:pt x="173" y="366"/>
                  <a:pt x="211" y="368"/>
                  <a:pt x="246" y="355"/>
                </a:cubicBezTo>
                <a:cubicBezTo>
                  <a:pt x="281" y="342"/>
                  <a:pt x="309" y="316"/>
                  <a:pt x="325" y="283"/>
                </a:cubicBezTo>
                <a:cubicBezTo>
                  <a:pt x="341" y="249"/>
                  <a:pt x="342" y="210"/>
                  <a:pt x="329" y="174"/>
                </a:cubicBezTo>
                <a:close/>
                <a:moveTo>
                  <a:pt x="647" y="237"/>
                </a:moveTo>
                <a:cubicBezTo>
                  <a:pt x="734" y="352"/>
                  <a:pt x="734" y="352"/>
                  <a:pt x="734" y="352"/>
                </a:cubicBezTo>
                <a:cubicBezTo>
                  <a:pt x="681" y="371"/>
                  <a:pt x="681" y="371"/>
                  <a:pt x="681" y="371"/>
                </a:cubicBezTo>
                <a:cubicBezTo>
                  <a:pt x="602" y="262"/>
                  <a:pt x="602" y="262"/>
                  <a:pt x="602" y="262"/>
                </a:cubicBezTo>
                <a:cubicBezTo>
                  <a:pt x="598" y="255"/>
                  <a:pt x="592" y="252"/>
                  <a:pt x="583" y="251"/>
                </a:cubicBezTo>
                <a:cubicBezTo>
                  <a:pt x="566" y="251"/>
                  <a:pt x="566" y="251"/>
                  <a:pt x="566" y="251"/>
                </a:cubicBezTo>
                <a:cubicBezTo>
                  <a:pt x="566" y="366"/>
                  <a:pt x="566" y="366"/>
                  <a:pt x="566" y="366"/>
                </a:cubicBezTo>
                <a:cubicBezTo>
                  <a:pt x="513" y="366"/>
                  <a:pt x="513" y="366"/>
                  <a:pt x="513" y="366"/>
                </a:cubicBezTo>
                <a:cubicBezTo>
                  <a:pt x="516" y="83"/>
                  <a:pt x="516" y="83"/>
                  <a:pt x="516" y="83"/>
                </a:cubicBezTo>
                <a:cubicBezTo>
                  <a:pt x="605" y="83"/>
                  <a:pt x="605" y="83"/>
                  <a:pt x="605" y="83"/>
                </a:cubicBezTo>
                <a:cubicBezTo>
                  <a:pt x="674" y="83"/>
                  <a:pt x="702" y="120"/>
                  <a:pt x="703" y="165"/>
                </a:cubicBezTo>
                <a:cubicBezTo>
                  <a:pt x="702" y="200"/>
                  <a:pt x="680" y="226"/>
                  <a:pt x="647" y="237"/>
                </a:cubicBezTo>
                <a:close/>
                <a:moveTo>
                  <a:pt x="647" y="165"/>
                </a:moveTo>
                <a:cubicBezTo>
                  <a:pt x="647" y="139"/>
                  <a:pt x="625" y="125"/>
                  <a:pt x="600" y="125"/>
                </a:cubicBezTo>
                <a:cubicBezTo>
                  <a:pt x="569" y="125"/>
                  <a:pt x="569" y="125"/>
                  <a:pt x="569" y="125"/>
                </a:cubicBezTo>
                <a:cubicBezTo>
                  <a:pt x="569" y="209"/>
                  <a:pt x="569" y="209"/>
                  <a:pt x="569" y="209"/>
                </a:cubicBezTo>
                <a:cubicBezTo>
                  <a:pt x="600" y="209"/>
                  <a:pt x="600" y="209"/>
                  <a:pt x="600" y="209"/>
                </a:cubicBezTo>
                <a:cubicBezTo>
                  <a:pt x="616" y="209"/>
                  <a:pt x="647" y="202"/>
                  <a:pt x="647" y="165"/>
                </a:cubicBezTo>
                <a:close/>
              </a:path>
            </a:pathLst>
          </a:custGeom>
          <a:solidFill>
            <a:srgbClr val="F58220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7" name="Ahead of change"/>
          <p:cNvSpPr>
            <a:spLocks noSelect="1" noChangeAspect="1"/>
          </p:cNvSpPr>
          <p:nvPr userDrawn="1"/>
        </p:nvSpPr>
        <p:spPr bwMode="gray">
          <a:xfrm>
            <a:off x="801954" y="1067589"/>
            <a:ext cx="1657458" cy="216000"/>
          </a:xfrm>
          <a:custGeom>
            <a:avLst/>
            <a:gdLst>
              <a:gd name="T0" fmla="*/ 2256 w 2302"/>
              <a:gd name="T1" fmla="*/ 152 h 301"/>
              <a:gd name="T2" fmla="*/ 2299 w 2302"/>
              <a:gd name="T3" fmla="*/ 177 h 301"/>
              <a:gd name="T4" fmla="*/ 2232 w 2302"/>
              <a:gd name="T5" fmla="*/ 234 h 301"/>
              <a:gd name="T6" fmla="*/ 2232 w 2302"/>
              <a:gd name="T7" fmla="*/ 199 h 301"/>
              <a:gd name="T8" fmla="*/ 2024 w 2302"/>
              <a:gd name="T9" fmla="*/ 164 h 301"/>
              <a:gd name="T10" fmla="*/ 2053 w 2302"/>
              <a:gd name="T11" fmla="*/ 197 h 301"/>
              <a:gd name="T12" fmla="*/ 2125 w 2302"/>
              <a:gd name="T13" fmla="*/ 97 h 301"/>
              <a:gd name="T14" fmla="*/ 2040 w 2302"/>
              <a:gd name="T15" fmla="*/ 94 h 301"/>
              <a:gd name="T16" fmla="*/ 2082 w 2302"/>
              <a:gd name="T17" fmla="*/ 213 h 301"/>
              <a:gd name="T18" fmla="*/ 2011 w 2302"/>
              <a:gd name="T19" fmla="*/ 245 h 301"/>
              <a:gd name="T20" fmla="*/ 1817 w 2302"/>
              <a:gd name="T21" fmla="*/ 231 h 301"/>
              <a:gd name="T22" fmla="*/ 1887 w 2302"/>
              <a:gd name="T23" fmla="*/ 133 h 301"/>
              <a:gd name="T24" fmla="*/ 1952 w 2302"/>
              <a:gd name="T25" fmla="*/ 231 h 301"/>
              <a:gd name="T26" fmla="*/ 1859 w 2302"/>
              <a:gd name="T27" fmla="*/ 119 h 301"/>
              <a:gd name="T28" fmla="*/ 1817 w 2302"/>
              <a:gd name="T29" fmla="*/ 231 h 301"/>
              <a:gd name="T30" fmla="*/ 1714 w 2302"/>
              <a:gd name="T31" fmla="*/ 132 h 301"/>
              <a:gd name="T32" fmla="*/ 1701 w 2302"/>
              <a:gd name="T33" fmla="*/ 234 h 301"/>
              <a:gd name="T34" fmla="*/ 1784 w 2302"/>
              <a:gd name="T35" fmla="*/ 231 h 301"/>
              <a:gd name="T36" fmla="*/ 1742 w 2302"/>
              <a:gd name="T37" fmla="*/ 117 h 301"/>
              <a:gd name="T38" fmla="*/ 1701 w 2302"/>
              <a:gd name="T39" fmla="*/ 234 h 301"/>
              <a:gd name="T40" fmla="*/ 1522 w 2302"/>
              <a:gd name="T41" fmla="*/ 159 h 301"/>
              <a:gd name="T42" fmla="*/ 1571 w 2302"/>
              <a:gd name="T43" fmla="*/ 231 h 301"/>
              <a:gd name="T44" fmla="*/ 1563 w 2302"/>
              <a:gd name="T45" fmla="*/ 94 h 301"/>
              <a:gd name="T46" fmla="*/ 1479 w 2302"/>
              <a:gd name="T47" fmla="*/ 4 h 301"/>
              <a:gd name="T48" fmla="*/ 1453 w 2302"/>
              <a:gd name="T49" fmla="*/ 210 h 301"/>
              <a:gd name="T50" fmla="*/ 1368 w 2302"/>
              <a:gd name="T51" fmla="*/ 164 h 301"/>
              <a:gd name="T52" fmla="*/ 1454 w 2302"/>
              <a:gd name="T53" fmla="*/ 121 h 301"/>
              <a:gd name="T54" fmla="*/ 1397 w 2302"/>
              <a:gd name="T55" fmla="*/ 234 h 301"/>
              <a:gd name="T56" fmla="*/ 1197 w 2302"/>
              <a:gd name="T57" fmla="*/ 132 h 301"/>
              <a:gd name="T58" fmla="*/ 1197 w 2302"/>
              <a:gd name="T59" fmla="*/ 97 h 301"/>
              <a:gd name="T60" fmla="*/ 1222 w 2302"/>
              <a:gd name="T61" fmla="*/ 45 h 301"/>
              <a:gd name="T62" fmla="*/ 1154 w 2302"/>
              <a:gd name="T63" fmla="*/ 52 h 301"/>
              <a:gd name="T64" fmla="*/ 1132 w 2302"/>
              <a:gd name="T65" fmla="*/ 132 h 301"/>
              <a:gd name="T66" fmla="*/ 1040 w 2302"/>
              <a:gd name="T67" fmla="*/ 198 h 301"/>
              <a:gd name="T68" fmla="*/ 1070 w 2302"/>
              <a:gd name="T69" fmla="*/ 164 h 301"/>
              <a:gd name="T70" fmla="*/ 1113 w 2302"/>
              <a:gd name="T71" fmla="*/ 164 h 301"/>
              <a:gd name="T72" fmla="*/ 1040 w 2302"/>
              <a:gd name="T73" fmla="*/ 234 h 301"/>
              <a:gd name="T74" fmla="*/ 796 w 2302"/>
              <a:gd name="T75" fmla="*/ 132 h 301"/>
              <a:gd name="T76" fmla="*/ 784 w 2302"/>
              <a:gd name="T77" fmla="*/ 234 h 301"/>
              <a:gd name="T78" fmla="*/ 867 w 2302"/>
              <a:gd name="T79" fmla="*/ 231 h 301"/>
              <a:gd name="T80" fmla="*/ 825 w 2302"/>
              <a:gd name="T81" fmla="*/ 116 h 301"/>
              <a:gd name="T82" fmla="*/ 784 w 2302"/>
              <a:gd name="T83" fmla="*/ 234 h 301"/>
              <a:gd name="T84" fmla="*/ 624 w 2302"/>
              <a:gd name="T85" fmla="*/ 132 h 301"/>
              <a:gd name="T86" fmla="*/ 611 w 2302"/>
              <a:gd name="T87" fmla="*/ 234 h 301"/>
              <a:gd name="T88" fmla="*/ 694 w 2302"/>
              <a:gd name="T89" fmla="*/ 231 h 301"/>
              <a:gd name="T90" fmla="*/ 652 w 2302"/>
              <a:gd name="T91" fmla="*/ 117 h 301"/>
              <a:gd name="T92" fmla="*/ 611 w 2302"/>
              <a:gd name="T93" fmla="*/ 234 h 301"/>
              <a:gd name="T94" fmla="*/ 484 w 2302"/>
              <a:gd name="T95" fmla="*/ 152 h 301"/>
              <a:gd name="T96" fmla="*/ 527 w 2302"/>
              <a:gd name="T97" fmla="*/ 177 h 301"/>
              <a:gd name="T98" fmla="*/ 460 w 2302"/>
              <a:gd name="T99" fmla="*/ 234 h 301"/>
              <a:gd name="T100" fmla="*/ 460 w 2302"/>
              <a:gd name="T101" fmla="*/ 199 h 301"/>
              <a:gd name="T102" fmla="*/ 262 w 2302"/>
              <a:gd name="T103" fmla="*/ 231 h 301"/>
              <a:gd name="T104" fmla="*/ 311 w 2302"/>
              <a:gd name="T105" fmla="*/ 156 h 301"/>
              <a:gd name="T106" fmla="*/ 354 w 2302"/>
              <a:gd name="T107" fmla="*/ 154 h 301"/>
              <a:gd name="T108" fmla="*/ 262 w 2302"/>
              <a:gd name="T109" fmla="*/ 4 h 301"/>
              <a:gd name="T110" fmla="*/ 68 w 2302"/>
              <a:gd name="T111" fmla="*/ 170 h 301"/>
              <a:gd name="T112" fmla="*/ 109 w 2302"/>
              <a:gd name="T113" fmla="*/ 133 h 301"/>
              <a:gd name="T114" fmla="*/ 0 w 2302"/>
              <a:gd name="T115" fmla="*/ 231 h 301"/>
              <a:gd name="T116" fmla="*/ 140 w 2302"/>
              <a:gd name="T117" fmla="*/ 207 h 301"/>
              <a:gd name="T118" fmla="*/ 98 w 2302"/>
              <a:gd name="T119" fmla="*/ 15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02" h="301">
                <a:moveTo>
                  <a:pt x="2196" y="152"/>
                </a:moveTo>
                <a:cubicBezTo>
                  <a:pt x="2200" y="136"/>
                  <a:pt x="2211" y="129"/>
                  <a:pt x="2228" y="129"/>
                </a:cubicBezTo>
                <a:cubicBezTo>
                  <a:pt x="2245" y="129"/>
                  <a:pt x="2254" y="138"/>
                  <a:pt x="2256" y="152"/>
                </a:cubicBezTo>
                <a:lnTo>
                  <a:pt x="2196" y="152"/>
                </a:lnTo>
                <a:close/>
                <a:moveTo>
                  <a:pt x="2197" y="177"/>
                </a:moveTo>
                <a:cubicBezTo>
                  <a:pt x="2299" y="177"/>
                  <a:pt x="2299" y="177"/>
                  <a:pt x="2299" y="177"/>
                </a:cubicBezTo>
                <a:cubicBezTo>
                  <a:pt x="2302" y="130"/>
                  <a:pt x="2276" y="94"/>
                  <a:pt x="2228" y="94"/>
                </a:cubicBezTo>
                <a:cubicBezTo>
                  <a:pt x="2186" y="94"/>
                  <a:pt x="2153" y="123"/>
                  <a:pt x="2153" y="164"/>
                </a:cubicBezTo>
                <a:cubicBezTo>
                  <a:pt x="2153" y="205"/>
                  <a:pt x="2184" y="234"/>
                  <a:pt x="2232" y="234"/>
                </a:cubicBezTo>
                <a:cubicBezTo>
                  <a:pt x="2260" y="234"/>
                  <a:pt x="2277" y="225"/>
                  <a:pt x="2290" y="214"/>
                </a:cubicBezTo>
                <a:cubicBezTo>
                  <a:pt x="2265" y="188"/>
                  <a:pt x="2265" y="188"/>
                  <a:pt x="2265" y="188"/>
                </a:cubicBezTo>
                <a:cubicBezTo>
                  <a:pt x="2259" y="193"/>
                  <a:pt x="2247" y="199"/>
                  <a:pt x="2232" y="199"/>
                </a:cubicBezTo>
                <a:cubicBezTo>
                  <a:pt x="2212" y="199"/>
                  <a:pt x="2201" y="191"/>
                  <a:pt x="2197" y="177"/>
                </a:cubicBezTo>
                <a:close/>
                <a:moveTo>
                  <a:pt x="2053" y="197"/>
                </a:moveTo>
                <a:cubicBezTo>
                  <a:pt x="2035" y="197"/>
                  <a:pt x="2024" y="185"/>
                  <a:pt x="2024" y="164"/>
                </a:cubicBezTo>
                <a:cubicBezTo>
                  <a:pt x="2024" y="144"/>
                  <a:pt x="2035" y="132"/>
                  <a:pt x="2053" y="132"/>
                </a:cubicBezTo>
                <a:cubicBezTo>
                  <a:pt x="2071" y="132"/>
                  <a:pt x="2083" y="144"/>
                  <a:pt x="2083" y="164"/>
                </a:cubicBezTo>
                <a:cubicBezTo>
                  <a:pt x="2083" y="185"/>
                  <a:pt x="2071" y="197"/>
                  <a:pt x="2053" y="197"/>
                </a:cubicBezTo>
                <a:close/>
                <a:moveTo>
                  <a:pt x="2052" y="301"/>
                </a:moveTo>
                <a:cubicBezTo>
                  <a:pt x="2091" y="301"/>
                  <a:pt x="2125" y="282"/>
                  <a:pt x="2125" y="231"/>
                </a:cubicBezTo>
                <a:cubicBezTo>
                  <a:pt x="2125" y="97"/>
                  <a:pt x="2125" y="97"/>
                  <a:pt x="2125" y="97"/>
                </a:cubicBezTo>
                <a:cubicBezTo>
                  <a:pt x="2082" y="97"/>
                  <a:pt x="2082" y="97"/>
                  <a:pt x="2082" y="97"/>
                </a:cubicBezTo>
                <a:cubicBezTo>
                  <a:pt x="2083" y="118"/>
                  <a:pt x="2083" y="118"/>
                  <a:pt x="2083" y="118"/>
                </a:cubicBezTo>
                <a:cubicBezTo>
                  <a:pt x="2075" y="104"/>
                  <a:pt x="2062" y="94"/>
                  <a:pt x="2040" y="94"/>
                </a:cubicBezTo>
                <a:cubicBezTo>
                  <a:pt x="2008" y="94"/>
                  <a:pt x="1980" y="122"/>
                  <a:pt x="1980" y="164"/>
                </a:cubicBezTo>
                <a:cubicBezTo>
                  <a:pt x="1980" y="205"/>
                  <a:pt x="2008" y="234"/>
                  <a:pt x="2041" y="234"/>
                </a:cubicBezTo>
                <a:cubicBezTo>
                  <a:pt x="2061" y="234"/>
                  <a:pt x="2075" y="225"/>
                  <a:pt x="2082" y="213"/>
                </a:cubicBezTo>
                <a:cubicBezTo>
                  <a:pt x="2082" y="229"/>
                  <a:pt x="2082" y="229"/>
                  <a:pt x="2082" y="229"/>
                </a:cubicBezTo>
                <a:cubicBezTo>
                  <a:pt x="2082" y="254"/>
                  <a:pt x="2070" y="265"/>
                  <a:pt x="2050" y="265"/>
                </a:cubicBezTo>
                <a:cubicBezTo>
                  <a:pt x="2031" y="265"/>
                  <a:pt x="2020" y="256"/>
                  <a:pt x="2011" y="245"/>
                </a:cubicBezTo>
                <a:cubicBezTo>
                  <a:pt x="1981" y="268"/>
                  <a:pt x="1981" y="268"/>
                  <a:pt x="1981" y="268"/>
                </a:cubicBezTo>
                <a:cubicBezTo>
                  <a:pt x="1996" y="288"/>
                  <a:pt x="2017" y="301"/>
                  <a:pt x="2052" y="301"/>
                </a:cubicBezTo>
                <a:close/>
                <a:moveTo>
                  <a:pt x="1817" y="231"/>
                </a:moveTo>
                <a:cubicBezTo>
                  <a:pt x="1860" y="231"/>
                  <a:pt x="1860" y="231"/>
                  <a:pt x="1860" y="231"/>
                </a:cubicBezTo>
                <a:cubicBezTo>
                  <a:pt x="1860" y="159"/>
                  <a:pt x="1860" y="159"/>
                  <a:pt x="1860" y="159"/>
                </a:cubicBezTo>
                <a:cubicBezTo>
                  <a:pt x="1860" y="142"/>
                  <a:pt x="1870" y="133"/>
                  <a:pt x="1887" y="133"/>
                </a:cubicBezTo>
                <a:cubicBezTo>
                  <a:pt x="1902" y="133"/>
                  <a:pt x="1909" y="141"/>
                  <a:pt x="1909" y="156"/>
                </a:cubicBezTo>
                <a:cubicBezTo>
                  <a:pt x="1909" y="231"/>
                  <a:pt x="1909" y="231"/>
                  <a:pt x="1909" y="231"/>
                </a:cubicBezTo>
                <a:cubicBezTo>
                  <a:pt x="1952" y="231"/>
                  <a:pt x="1952" y="231"/>
                  <a:pt x="1952" y="231"/>
                </a:cubicBezTo>
                <a:cubicBezTo>
                  <a:pt x="1952" y="154"/>
                  <a:pt x="1952" y="154"/>
                  <a:pt x="1952" y="154"/>
                </a:cubicBezTo>
                <a:cubicBezTo>
                  <a:pt x="1952" y="115"/>
                  <a:pt x="1931" y="94"/>
                  <a:pt x="1901" y="94"/>
                </a:cubicBezTo>
                <a:cubicBezTo>
                  <a:pt x="1883" y="94"/>
                  <a:pt x="1867" y="103"/>
                  <a:pt x="1859" y="119"/>
                </a:cubicBezTo>
                <a:cubicBezTo>
                  <a:pt x="1860" y="97"/>
                  <a:pt x="1860" y="97"/>
                  <a:pt x="1860" y="97"/>
                </a:cubicBezTo>
                <a:cubicBezTo>
                  <a:pt x="1817" y="97"/>
                  <a:pt x="1817" y="97"/>
                  <a:pt x="1817" y="97"/>
                </a:cubicBezTo>
                <a:lnTo>
                  <a:pt x="1817" y="231"/>
                </a:lnTo>
                <a:close/>
                <a:moveTo>
                  <a:pt x="1714" y="197"/>
                </a:moveTo>
                <a:cubicBezTo>
                  <a:pt x="1696" y="197"/>
                  <a:pt x="1686" y="184"/>
                  <a:pt x="1686" y="164"/>
                </a:cubicBezTo>
                <a:cubicBezTo>
                  <a:pt x="1686" y="144"/>
                  <a:pt x="1696" y="132"/>
                  <a:pt x="1714" y="132"/>
                </a:cubicBezTo>
                <a:cubicBezTo>
                  <a:pt x="1732" y="132"/>
                  <a:pt x="1742" y="144"/>
                  <a:pt x="1742" y="164"/>
                </a:cubicBezTo>
                <a:cubicBezTo>
                  <a:pt x="1742" y="184"/>
                  <a:pt x="1732" y="197"/>
                  <a:pt x="1714" y="197"/>
                </a:cubicBezTo>
                <a:close/>
                <a:moveTo>
                  <a:pt x="1701" y="234"/>
                </a:moveTo>
                <a:cubicBezTo>
                  <a:pt x="1721" y="234"/>
                  <a:pt x="1735" y="224"/>
                  <a:pt x="1742" y="211"/>
                </a:cubicBezTo>
                <a:cubicBezTo>
                  <a:pt x="1742" y="231"/>
                  <a:pt x="1742" y="231"/>
                  <a:pt x="1742" y="231"/>
                </a:cubicBezTo>
                <a:cubicBezTo>
                  <a:pt x="1784" y="231"/>
                  <a:pt x="1784" y="231"/>
                  <a:pt x="1784" y="231"/>
                </a:cubicBezTo>
                <a:cubicBezTo>
                  <a:pt x="1784" y="97"/>
                  <a:pt x="1784" y="97"/>
                  <a:pt x="1784" y="97"/>
                </a:cubicBezTo>
                <a:cubicBezTo>
                  <a:pt x="1742" y="97"/>
                  <a:pt x="1742" y="97"/>
                  <a:pt x="1742" y="97"/>
                </a:cubicBezTo>
                <a:cubicBezTo>
                  <a:pt x="1742" y="117"/>
                  <a:pt x="1742" y="117"/>
                  <a:pt x="1742" y="117"/>
                </a:cubicBezTo>
                <a:cubicBezTo>
                  <a:pt x="1735" y="103"/>
                  <a:pt x="1722" y="94"/>
                  <a:pt x="1701" y="94"/>
                </a:cubicBezTo>
                <a:cubicBezTo>
                  <a:pt x="1668" y="94"/>
                  <a:pt x="1642" y="123"/>
                  <a:pt x="1642" y="164"/>
                </a:cubicBezTo>
                <a:cubicBezTo>
                  <a:pt x="1642" y="205"/>
                  <a:pt x="1669" y="234"/>
                  <a:pt x="1701" y="234"/>
                </a:cubicBezTo>
                <a:close/>
                <a:moveTo>
                  <a:pt x="1479" y="231"/>
                </a:moveTo>
                <a:cubicBezTo>
                  <a:pt x="1522" y="231"/>
                  <a:pt x="1522" y="231"/>
                  <a:pt x="1522" y="231"/>
                </a:cubicBezTo>
                <a:cubicBezTo>
                  <a:pt x="1522" y="159"/>
                  <a:pt x="1522" y="159"/>
                  <a:pt x="1522" y="159"/>
                </a:cubicBezTo>
                <a:cubicBezTo>
                  <a:pt x="1522" y="142"/>
                  <a:pt x="1532" y="133"/>
                  <a:pt x="1549" y="133"/>
                </a:cubicBezTo>
                <a:cubicBezTo>
                  <a:pt x="1564" y="133"/>
                  <a:pt x="1571" y="141"/>
                  <a:pt x="1571" y="156"/>
                </a:cubicBezTo>
                <a:cubicBezTo>
                  <a:pt x="1571" y="231"/>
                  <a:pt x="1571" y="231"/>
                  <a:pt x="1571" y="231"/>
                </a:cubicBezTo>
                <a:cubicBezTo>
                  <a:pt x="1614" y="231"/>
                  <a:pt x="1614" y="231"/>
                  <a:pt x="1614" y="231"/>
                </a:cubicBezTo>
                <a:cubicBezTo>
                  <a:pt x="1614" y="154"/>
                  <a:pt x="1614" y="154"/>
                  <a:pt x="1614" y="154"/>
                </a:cubicBezTo>
                <a:cubicBezTo>
                  <a:pt x="1614" y="115"/>
                  <a:pt x="1592" y="94"/>
                  <a:pt x="1563" y="94"/>
                </a:cubicBezTo>
                <a:cubicBezTo>
                  <a:pt x="1545" y="94"/>
                  <a:pt x="1530" y="103"/>
                  <a:pt x="1522" y="118"/>
                </a:cubicBezTo>
                <a:cubicBezTo>
                  <a:pt x="1522" y="4"/>
                  <a:pt x="1522" y="4"/>
                  <a:pt x="1522" y="4"/>
                </a:cubicBezTo>
                <a:cubicBezTo>
                  <a:pt x="1479" y="4"/>
                  <a:pt x="1479" y="4"/>
                  <a:pt x="1479" y="4"/>
                </a:cubicBezTo>
                <a:lnTo>
                  <a:pt x="1479" y="231"/>
                </a:lnTo>
                <a:close/>
                <a:moveTo>
                  <a:pt x="1397" y="234"/>
                </a:moveTo>
                <a:cubicBezTo>
                  <a:pt x="1424" y="234"/>
                  <a:pt x="1440" y="224"/>
                  <a:pt x="1453" y="210"/>
                </a:cubicBezTo>
                <a:cubicBezTo>
                  <a:pt x="1425" y="184"/>
                  <a:pt x="1425" y="184"/>
                  <a:pt x="1425" y="184"/>
                </a:cubicBezTo>
                <a:cubicBezTo>
                  <a:pt x="1418" y="191"/>
                  <a:pt x="1411" y="197"/>
                  <a:pt x="1397" y="197"/>
                </a:cubicBezTo>
                <a:cubicBezTo>
                  <a:pt x="1378" y="197"/>
                  <a:pt x="1368" y="183"/>
                  <a:pt x="1368" y="164"/>
                </a:cubicBezTo>
                <a:cubicBezTo>
                  <a:pt x="1368" y="145"/>
                  <a:pt x="1378" y="131"/>
                  <a:pt x="1397" y="131"/>
                </a:cubicBezTo>
                <a:cubicBezTo>
                  <a:pt x="1408" y="131"/>
                  <a:pt x="1419" y="137"/>
                  <a:pt x="1424" y="145"/>
                </a:cubicBezTo>
                <a:cubicBezTo>
                  <a:pt x="1454" y="121"/>
                  <a:pt x="1454" y="121"/>
                  <a:pt x="1454" y="121"/>
                </a:cubicBezTo>
                <a:cubicBezTo>
                  <a:pt x="1440" y="104"/>
                  <a:pt x="1424" y="94"/>
                  <a:pt x="1397" y="94"/>
                </a:cubicBezTo>
                <a:cubicBezTo>
                  <a:pt x="1356" y="94"/>
                  <a:pt x="1324" y="123"/>
                  <a:pt x="1324" y="164"/>
                </a:cubicBezTo>
                <a:cubicBezTo>
                  <a:pt x="1324" y="205"/>
                  <a:pt x="1356" y="234"/>
                  <a:pt x="1397" y="234"/>
                </a:cubicBezTo>
                <a:close/>
                <a:moveTo>
                  <a:pt x="1154" y="231"/>
                </a:moveTo>
                <a:cubicBezTo>
                  <a:pt x="1197" y="231"/>
                  <a:pt x="1197" y="231"/>
                  <a:pt x="1197" y="231"/>
                </a:cubicBezTo>
                <a:cubicBezTo>
                  <a:pt x="1197" y="132"/>
                  <a:pt x="1197" y="132"/>
                  <a:pt x="1197" y="132"/>
                </a:cubicBezTo>
                <a:cubicBezTo>
                  <a:pt x="1233" y="132"/>
                  <a:pt x="1233" y="132"/>
                  <a:pt x="1233" y="132"/>
                </a:cubicBezTo>
                <a:cubicBezTo>
                  <a:pt x="1233" y="97"/>
                  <a:pt x="1233" y="97"/>
                  <a:pt x="1233" y="97"/>
                </a:cubicBezTo>
                <a:cubicBezTo>
                  <a:pt x="1197" y="97"/>
                  <a:pt x="1197" y="97"/>
                  <a:pt x="1197" y="97"/>
                </a:cubicBezTo>
                <a:cubicBezTo>
                  <a:pt x="1197" y="51"/>
                  <a:pt x="1197" y="51"/>
                  <a:pt x="1197" y="51"/>
                </a:cubicBezTo>
                <a:cubicBezTo>
                  <a:pt x="1197" y="41"/>
                  <a:pt x="1202" y="38"/>
                  <a:pt x="1208" y="38"/>
                </a:cubicBezTo>
                <a:cubicBezTo>
                  <a:pt x="1215" y="38"/>
                  <a:pt x="1219" y="41"/>
                  <a:pt x="1222" y="45"/>
                </a:cubicBezTo>
                <a:cubicBezTo>
                  <a:pt x="1245" y="17"/>
                  <a:pt x="1245" y="17"/>
                  <a:pt x="1245" y="17"/>
                </a:cubicBezTo>
                <a:cubicBezTo>
                  <a:pt x="1235" y="5"/>
                  <a:pt x="1223" y="0"/>
                  <a:pt x="1204" y="0"/>
                </a:cubicBezTo>
                <a:cubicBezTo>
                  <a:pt x="1171" y="0"/>
                  <a:pt x="1154" y="17"/>
                  <a:pt x="1154" y="52"/>
                </a:cubicBezTo>
                <a:cubicBezTo>
                  <a:pt x="1154" y="97"/>
                  <a:pt x="1154" y="97"/>
                  <a:pt x="1154" y="97"/>
                </a:cubicBezTo>
                <a:cubicBezTo>
                  <a:pt x="1132" y="97"/>
                  <a:pt x="1132" y="97"/>
                  <a:pt x="1132" y="97"/>
                </a:cubicBezTo>
                <a:cubicBezTo>
                  <a:pt x="1132" y="132"/>
                  <a:pt x="1132" y="132"/>
                  <a:pt x="1132" y="132"/>
                </a:cubicBezTo>
                <a:cubicBezTo>
                  <a:pt x="1154" y="132"/>
                  <a:pt x="1154" y="132"/>
                  <a:pt x="1154" y="132"/>
                </a:cubicBezTo>
                <a:lnTo>
                  <a:pt x="1154" y="231"/>
                </a:lnTo>
                <a:close/>
                <a:moveTo>
                  <a:pt x="1040" y="198"/>
                </a:moveTo>
                <a:cubicBezTo>
                  <a:pt x="1021" y="198"/>
                  <a:pt x="1009" y="184"/>
                  <a:pt x="1009" y="164"/>
                </a:cubicBezTo>
                <a:cubicBezTo>
                  <a:pt x="1009" y="144"/>
                  <a:pt x="1021" y="131"/>
                  <a:pt x="1040" y="131"/>
                </a:cubicBezTo>
                <a:cubicBezTo>
                  <a:pt x="1059" y="131"/>
                  <a:pt x="1070" y="144"/>
                  <a:pt x="1070" y="164"/>
                </a:cubicBezTo>
                <a:cubicBezTo>
                  <a:pt x="1070" y="184"/>
                  <a:pt x="1059" y="198"/>
                  <a:pt x="1040" y="198"/>
                </a:cubicBezTo>
                <a:close/>
                <a:moveTo>
                  <a:pt x="1040" y="234"/>
                </a:moveTo>
                <a:cubicBezTo>
                  <a:pt x="1081" y="234"/>
                  <a:pt x="1113" y="205"/>
                  <a:pt x="1113" y="164"/>
                </a:cubicBezTo>
                <a:cubicBezTo>
                  <a:pt x="1113" y="123"/>
                  <a:pt x="1081" y="94"/>
                  <a:pt x="1040" y="94"/>
                </a:cubicBezTo>
                <a:cubicBezTo>
                  <a:pt x="998" y="94"/>
                  <a:pt x="966" y="123"/>
                  <a:pt x="966" y="164"/>
                </a:cubicBezTo>
                <a:cubicBezTo>
                  <a:pt x="966" y="205"/>
                  <a:pt x="998" y="234"/>
                  <a:pt x="1040" y="234"/>
                </a:cubicBezTo>
                <a:close/>
                <a:moveTo>
                  <a:pt x="796" y="197"/>
                </a:moveTo>
                <a:cubicBezTo>
                  <a:pt x="778" y="197"/>
                  <a:pt x="767" y="185"/>
                  <a:pt x="767" y="164"/>
                </a:cubicBezTo>
                <a:cubicBezTo>
                  <a:pt x="767" y="144"/>
                  <a:pt x="778" y="132"/>
                  <a:pt x="796" y="132"/>
                </a:cubicBezTo>
                <a:cubicBezTo>
                  <a:pt x="814" y="132"/>
                  <a:pt x="826" y="144"/>
                  <a:pt x="826" y="164"/>
                </a:cubicBezTo>
                <a:cubicBezTo>
                  <a:pt x="826" y="185"/>
                  <a:pt x="814" y="197"/>
                  <a:pt x="796" y="197"/>
                </a:cubicBezTo>
                <a:close/>
                <a:moveTo>
                  <a:pt x="784" y="234"/>
                </a:moveTo>
                <a:cubicBezTo>
                  <a:pt x="804" y="234"/>
                  <a:pt x="818" y="226"/>
                  <a:pt x="826" y="212"/>
                </a:cubicBezTo>
                <a:cubicBezTo>
                  <a:pt x="825" y="231"/>
                  <a:pt x="825" y="231"/>
                  <a:pt x="825" y="231"/>
                </a:cubicBezTo>
                <a:cubicBezTo>
                  <a:pt x="867" y="231"/>
                  <a:pt x="867" y="231"/>
                  <a:pt x="867" y="231"/>
                </a:cubicBezTo>
                <a:cubicBezTo>
                  <a:pt x="867" y="4"/>
                  <a:pt x="867" y="4"/>
                  <a:pt x="867" y="4"/>
                </a:cubicBezTo>
                <a:cubicBezTo>
                  <a:pt x="825" y="4"/>
                  <a:pt x="825" y="4"/>
                  <a:pt x="825" y="4"/>
                </a:cubicBezTo>
                <a:cubicBezTo>
                  <a:pt x="825" y="116"/>
                  <a:pt x="825" y="116"/>
                  <a:pt x="825" y="116"/>
                </a:cubicBezTo>
                <a:cubicBezTo>
                  <a:pt x="816" y="103"/>
                  <a:pt x="804" y="94"/>
                  <a:pt x="783" y="94"/>
                </a:cubicBezTo>
                <a:cubicBezTo>
                  <a:pt x="751" y="94"/>
                  <a:pt x="723" y="122"/>
                  <a:pt x="723" y="164"/>
                </a:cubicBezTo>
                <a:cubicBezTo>
                  <a:pt x="723" y="205"/>
                  <a:pt x="751" y="234"/>
                  <a:pt x="784" y="234"/>
                </a:cubicBezTo>
                <a:close/>
                <a:moveTo>
                  <a:pt x="624" y="197"/>
                </a:moveTo>
                <a:cubicBezTo>
                  <a:pt x="606" y="197"/>
                  <a:pt x="596" y="184"/>
                  <a:pt x="596" y="164"/>
                </a:cubicBezTo>
                <a:cubicBezTo>
                  <a:pt x="596" y="144"/>
                  <a:pt x="606" y="132"/>
                  <a:pt x="624" y="132"/>
                </a:cubicBezTo>
                <a:cubicBezTo>
                  <a:pt x="642" y="132"/>
                  <a:pt x="652" y="144"/>
                  <a:pt x="652" y="164"/>
                </a:cubicBezTo>
                <a:cubicBezTo>
                  <a:pt x="652" y="184"/>
                  <a:pt x="642" y="197"/>
                  <a:pt x="624" y="197"/>
                </a:cubicBezTo>
                <a:close/>
                <a:moveTo>
                  <a:pt x="611" y="234"/>
                </a:moveTo>
                <a:cubicBezTo>
                  <a:pt x="631" y="234"/>
                  <a:pt x="645" y="224"/>
                  <a:pt x="652" y="211"/>
                </a:cubicBezTo>
                <a:cubicBezTo>
                  <a:pt x="652" y="231"/>
                  <a:pt x="652" y="231"/>
                  <a:pt x="652" y="231"/>
                </a:cubicBezTo>
                <a:cubicBezTo>
                  <a:pt x="694" y="231"/>
                  <a:pt x="694" y="231"/>
                  <a:pt x="694" y="231"/>
                </a:cubicBezTo>
                <a:cubicBezTo>
                  <a:pt x="694" y="97"/>
                  <a:pt x="694" y="97"/>
                  <a:pt x="694" y="97"/>
                </a:cubicBezTo>
                <a:cubicBezTo>
                  <a:pt x="652" y="97"/>
                  <a:pt x="652" y="97"/>
                  <a:pt x="652" y="97"/>
                </a:cubicBezTo>
                <a:cubicBezTo>
                  <a:pt x="652" y="117"/>
                  <a:pt x="652" y="117"/>
                  <a:pt x="652" y="117"/>
                </a:cubicBezTo>
                <a:cubicBezTo>
                  <a:pt x="645" y="103"/>
                  <a:pt x="631" y="94"/>
                  <a:pt x="611" y="94"/>
                </a:cubicBezTo>
                <a:cubicBezTo>
                  <a:pt x="578" y="94"/>
                  <a:pt x="551" y="123"/>
                  <a:pt x="551" y="164"/>
                </a:cubicBezTo>
                <a:cubicBezTo>
                  <a:pt x="551" y="205"/>
                  <a:pt x="579" y="234"/>
                  <a:pt x="611" y="234"/>
                </a:cubicBezTo>
                <a:close/>
                <a:moveTo>
                  <a:pt x="424" y="152"/>
                </a:moveTo>
                <a:cubicBezTo>
                  <a:pt x="428" y="136"/>
                  <a:pt x="439" y="129"/>
                  <a:pt x="456" y="129"/>
                </a:cubicBezTo>
                <a:cubicBezTo>
                  <a:pt x="473" y="129"/>
                  <a:pt x="482" y="138"/>
                  <a:pt x="484" y="152"/>
                </a:cubicBezTo>
                <a:lnTo>
                  <a:pt x="424" y="152"/>
                </a:lnTo>
                <a:close/>
                <a:moveTo>
                  <a:pt x="425" y="177"/>
                </a:moveTo>
                <a:cubicBezTo>
                  <a:pt x="527" y="177"/>
                  <a:pt x="527" y="177"/>
                  <a:pt x="527" y="177"/>
                </a:cubicBezTo>
                <a:cubicBezTo>
                  <a:pt x="530" y="130"/>
                  <a:pt x="504" y="94"/>
                  <a:pt x="456" y="94"/>
                </a:cubicBezTo>
                <a:cubicBezTo>
                  <a:pt x="414" y="94"/>
                  <a:pt x="382" y="123"/>
                  <a:pt x="382" y="164"/>
                </a:cubicBezTo>
                <a:cubicBezTo>
                  <a:pt x="382" y="205"/>
                  <a:pt x="413" y="234"/>
                  <a:pt x="460" y="234"/>
                </a:cubicBezTo>
                <a:cubicBezTo>
                  <a:pt x="488" y="234"/>
                  <a:pt x="505" y="225"/>
                  <a:pt x="518" y="214"/>
                </a:cubicBezTo>
                <a:cubicBezTo>
                  <a:pt x="493" y="188"/>
                  <a:pt x="493" y="188"/>
                  <a:pt x="493" y="188"/>
                </a:cubicBezTo>
                <a:cubicBezTo>
                  <a:pt x="487" y="193"/>
                  <a:pt x="475" y="199"/>
                  <a:pt x="460" y="199"/>
                </a:cubicBezTo>
                <a:cubicBezTo>
                  <a:pt x="441" y="199"/>
                  <a:pt x="429" y="191"/>
                  <a:pt x="425" y="177"/>
                </a:cubicBezTo>
                <a:close/>
                <a:moveTo>
                  <a:pt x="219" y="231"/>
                </a:moveTo>
                <a:cubicBezTo>
                  <a:pt x="262" y="231"/>
                  <a:pt x="262" y="231"/>
                  <a:pt x="262" y="231"/>
                </a:cubicBezTo>
                <a:cubicBezTo>
                  <a:pt x="262" y="159"/>
                  <a:pt x="262" y="159"/>
                  <a:pt x="262" y="159"/>
                </a:cubicBezTo>
                <a:cubicBezTo>
                  <a:pt x="262" y="142"/>
                  <a:pt x="272" y="133"/>
                  <a:pt x="289" y="133"/>
                </a:cubicBezTo>
                <a:cubicBezTo>
                  <a:pt x="304" y="133"/>
                  <a:pt x="311" y="141"/>
                  <a:pt x="311" y="156"/>
                </a:cubicBezTo>
                <a:cubicBezTo>
                  <a:pt x="311" y="231"/>
                  <a:pt x="311" y="231"/>
                  <a:pt x="311" y="231"/>
                </a:cubicBezTo>
                <a:cubicBezTo>
                  <a:pt x="354" y="231"/>
                  <a:pt x="354" y="231"/>
                  <a:pt x="354" y="231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4" y="115"/>
                  <a:pt x="333" y="94"/>
                  <a:pt x="304" y="94"/>
                </a:cubicBezTo>
                <a:cubicBezTo>
                  <a:pt x="285" y="94"/>
                  <a:pt x="270" y="103"/>
                  <a:pt x="262" y="118"/>
                </a:cubicBezTo>
                <a:cubicBezTo>
                  <a:pt x="262" y="4"/>
                  <a:pt x="262" y="4"/>
                  <a:pt x="262" y="4"/>
                </a:cubicBezTo>
                <a:cubicBezTo>
                  <a:pt x="219" y="4"/>
                  <a:pt x="219" y="4"/>
                  <a:pt x="219" y="4"/>
                </a:cubicBezTo>
                <a:lnTo>
                  <a:pt x="219" y="231"/>
                </a:lnTo>
                <a:close/>
                <a:moveTo>
                  <a:pt x="68" y="170"/>
                </a:moveTo>
                <a:cubicBezTo>
                  <a:pt x="83" y="133"/>
                  <a:pt x="83" y="133"/>
                  <a:pt x="83" y="133"/>
                </a:cubicBezTo>
                <a:cubicBezTo>
                  <a:pt x="89" y="118"/>
                  <a:pt x="96" y="94"/>
                  <a:pt x="96" y="94"/>
                </a:cubicBezTo>
                <a:cubicBezTo>
                  <a:pt x="96" y="94"/>
                  <a:pt x="102" y="118"/>
                  <a:pt x="109" y="133"/>
                </a:cubicBezTo>
                <a:cubicBezTo>
                  <a:pt x="124" y="170"/>
                  <a:pt x="124" y="170"/>
                  <a:pt x="124" y="170"/>
                </a:cubicBezTo>
                <a:lnTo>
                  <a:pt x="68" y="170"/>
                </a:lnTo>
                <a:close/>
                <a:moveTo>
                  <a:pt x="0" y="231"/>
                </a:moveTo>
                <a:cubicBezTo>
                  <a:pt x="43" y="231"/>
                  <a:pt x="43" y="231"/>
                  <a:pt x="43" y="231"/>
                </a:cubicBezTo>
                <a:cubicBezTo>
                  <a:pt x="53" y="207"/>
                  <a:pt x="53" y="207"/>
                  <a:pt x="53" y="207"/>
                </a:cubicBezTo>
                <a:cubicBezTo>
                  <a:pt x="140" y="207"/>
                  <a:pt x="140" y="207"/>
                  <a:pt x="140" y="207"/>
                </a:cubicBezTo>
                <a:cubicBezTo>
                  <a:pt x="150" y="231"/>
                  <a:pt x="150" y="231"/>
                  <a:pt x="150" y="231"/>
                </a:cubicBezTo>
                <a:cubicBezTo>
                  <a:pt x="196" y="231"/>
                  <a:pt x="196" y="231"/>
                  <a:pt x="196" y="231"/>
                </a:cubicBezTo>
                <a:cubicBezTo>
                  <a:pt x="98" y="15"/>
                  <a:pt x="98" y="15"/>
                  <a:pt x="98" y="15"/>
                </a:cubicBezTo>
                <a:cubicBezTo>
                  <a:pt x="94" y="15"/>
                  <a:pt x="94" y="15"/>
                  <a:pt x="94" y="15"/>
                </a:cubicBezTo>
                <a:lnTo>
                  <a:pt x="0" y="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406704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inddia">
    <p:bg bwMode="gray">
      <p:bgPr>
        <a:solidFill>
          <a:srgbClr val="F582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ogo achtergrond"/>
          <p:cNvSpPr>
            <a:spLocks noSelect="1"/>
          </p:cNvSpPr>
          <p:nvPr userDrawn="1"/>
        </p:nvSpPr>
        <p:spPr bwMode="gray">
          <a:xfrm>
            <a:off x="-12815" y="536805"/>
            <a:ext cx="2448000" cy="540000"/>
          </a:xfrm>
          <a:custGeom>
            <a:avLst/>
            <a:gdLst>
              <a:gd name="T0" fmla="*/ 172 w 1255"/>
              <a:gd name="T1" fmla="*/ 56 h 277"/>
              <a:gd name="T2" fmla="*/ 0 w 1255"/>
              <a:gd name="T3" fmla="*/ 56 h 277"/>
              <a:gd name="T4" fmla="*/ 0 w 1255"/>
              <a:gd name="T5" fmla="*/ 221 h 277"/>
              <a:gd name="T6" fmla="*/ 176 w 1255"/>
              <a:gd name="T7" fmla="*/ 221 h 277"/>
              <a:gd name="T8" fmla="*/ 196 w 1255"/>
              <a:gd name="T9" fmla="*/ 277 h 277"/>
              <a:gd name="T10" fmla="*/ 350 w 1255"/>
              <a:gd name="T11" fmla="*/ 221 h 277"/>
              <a:gd name="T12" fmla="*/ 1255 w 1255"/>
              <a:gd name="T13" fmla="*/ 221 h 277"/>
              <a:gd name="T14" fmla="*/ 1255 w 1255"/>
              <a:gd name="T15" fmla="*/ 56 h 277"/>
              <a:gd name="T16" fmla="*/ 346 w 1255"/>
              <a:gd name="T17" fmla="*/ 56 h 277"/>
              <a:gd name="T18" fmla="*/ 326 w 1255"/>
              <a:gd name="T19" fmla="*/ 0 h 277"/>
              <a:gd name="T20" fmla="*/ 172 w 1255"/>
              <a:gd name="T21" fmla="*/ 56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55" h="277">
                <a:moveTo>
                  <a:pt x="172" y="56"/>
                </a:moveTo>
                <a:lnTo>
                  <a:pt x="0" y="56"/>
                </a:lnTo>
                <a:lnTo>
                  <a:pt x="0" y="221"/>
                </a:lnTo>
                <a:lnTo>
                  <a:pt x="176" y="221"/>
                </a:lnTo>
                <a:lnTo>
                  <a:pt x="196" y="277"/>
                </a:lnTo>
                <a:lnTo>
                  <a:pt x="350" y="221"/>
                </a:lnTo>
                <a:lnTo>
                  <a:pt x="1255" y="221"/>
                </a:lnTo>
                <a:lnTo>
                  <a:pt x="1255" y="56"/>
                </a:lnTo>
                <a:lnTo>
                  <a:pt x="346" y="56"/>
                </a:lnTo>
                <a:lnTo>
                  <a:pt x="326" y="0"/>
                </a:lnTo>
                <a:lnTo>
                  <a:pt x="172" y="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6" name="Logo tekst"/>
          <p:cNvSpPr>
            <a:spLocks noSelect="1"/>
          </p:cNvSpPr>
          <p:nvPr userDrawn="1"/>
        </p:nvSpPr>
        <p:spPr bwMode="gray">
          <a:xfrm>
            <a:off x="312893" y="578502"/>
            <a:ext cx="1882800" cy="417600"/>
          </a:xfrm>
          <a:custGeom>
            <a:avLst/>
            <a:gdLst>
              <a:gd name="T0" fmla="*/ 12 w 1930"/>
              <a:gd name="T1" fmla="*/ 292 h 428"/>
              <a:gd name="T2" fmla="*/ 1064 w 1930"/>
              <a:gd name="T3" fmla="*/ 223 h 428"/>
              <a:gd name="T4" fmla="*/ 821 w 1930"/>
              <a:gd name="T5" fmla="*/ 366 h 428"/>
              <a:gd name="T6" fmla="*/ 916 w 1930"/>
              <a:gd name="T7" fmla="*/ 83 h 428"/>
              <a:gd name="T8" fmla="*/ 1011 w 1930"/>
              <a:gd name="T9" fmla="*/ 220 h 428"/>
              <a:gd name="T10" fmla="*/ 874 w 1930"/>
              <a:gd name="T11" fmla="*/ 128 h 428"/>
              <a:gd name="T12" fmla="*/ 907 w 1930"/>
              <a:gd name="T13" fmla="*/ 321 h 428"/>
              <a:gd name="T14" fmla="*/ 1170 w 1930"/>
              <a:gd name="T15" fmla="*/ 366 h 428"/>
              <a:gd name="T16" fmla="*/ 1226 w 1930"/>
              <a:gd name="T17" fmla="*/ 83 h 428"/>
              <a:gd name="T18" fmla="*/ 1170 w 1930"/>
              <a:gd name="T19" fmla="*/ 366 h 428"/>
              <a:gd name="T20" fmla="*/ 1394 w 1930"/>
              <a:gd name="T21" fmla="*/ 75 h 428"/>
              <a:gd name="T22" fmla="*/ 1343 w 1930"/>
              <a:gd name="T23" fmla="*/ 366 h 428"/>
              <a:gd name="T24" fmla="*/ 1391 w 1930"/>
              <a:gd name="T25" fmla="*/ 156 h 428"/>
              <a:gd name="T26" fmla="*/ 1522 w 1930"/>
              <a:gd name="T27" fmla="*/ 371 h 428"/>
              <a:gd name="T28" fmla="*/ 1578 w 1930"/>
              <a:gd name="T29" fmla="*/ 83 h 428"/>
              <a:gd name="T30" fmla="*/ 1528 w 1930"/>
              <a:gd name="T31" fmla="*/ 293 h 428"/>
              <a:gd name="T32" fmla="*/ 1880 w 1930"/>
              <a:gd name="T33" fmla="*/ 371 h 428"/>
              <a:gd name="T34" fmla="*/ 1754 w 1930"/>
              <a:gd name="T35" fmla="*/ 290 h 428"/>
              <a:gd name="T36" fmla="*/ 1673 w 1930"/>
              <a:gd name="T37" fmla="*/ 355 h 428"/>
              <a:gd name="T38" fmla="*/ 1830 w 1930"/>
              <a:gd name="T39" fmla="*/ 83 h 428"/>
              <a:gd name="T40" fmla="*/ 1838 w 1930"/>
              <a:gd name="T41" fmla="*/ 248 h 428"/>
              <a:gd name="T42" fmla="*/ 1768 w 1930"/>
              <a:gd name="T43" fmla="*/ 248 h 428"/>
              <a:gd name="T44" fmla="*/ 13 w 1930"/>
              <a:gd name="T45" fmla="*/ 292 h 428"/>
              <a:gd name="T46" fmla="*/ 13 w 1930"/>
              <a:gd name="T47" fmla="*/ 292 h 428"/>
              <a:gd name="T48" fmla="*/ 378 w 1930"/>
              <a:gd name="T49" fmla="*/ 308 h 428"/>
              <a:gd name="T50" fmla="*/ 114 w 1930"/>
              <a:gd name="T51" fmla="*/ 403 h 428"/>
              <a:gd name="T52" fmla="*/ 0 w 1930"/>
              <a:gd name="T53" fmla="*/ 223 h 428"/>
              <a:gd name="T54" fmla="*/ 131 w 1930"/>
              <a:gd name="T55" fmla="*/ 36 h 428"/>
              <a:gd name="T56" fmla="*/ 329 w 1930"/>
              <a:gd name="T57" fmla="*/ 174 h 428"/>
              <a:gd name="T58" fmla="*/ 72 w 1930"/>
              <a:gd name="T59" fmla="*/ 165 h 428"/>
              <a:gd name="T60" fmla="*/ 68 w 1930"/>
              <a:gd name="T61" fmla="*/ 272 h 428"/>
              <a:gd name="T62" fmla="*/ 246 w 1930"/>
              <a:gd name="T63" fmla="*/ 355 h 428"/>
              <a:gd name="T64" fmla="*/ 329 w 1930"/>
              <a:gd name="T65" fmla="*/ 174 h 428"/>
              <a:gd name="T66" fmla="*/ 734 w 1930"/>
              <a:gd name="T67" fmla="*/ 352 h 428"/>
              <a:gd name="T68" fmla="*/ 602 w 1930"/>
              <a:gd name="T69" fmla="*/ 262 h 428"/>
              <a:gd name="T70" fmla="*/ 566 w 1930"/>
              <a:gd name="T71" fmla="*/ 251 h 428"/>
              <a:gd name="T72" fmla="*/ 513 w 1930"/>
              <a:gd name="T73" fmla="*/ 366 h 428"/>
              <a:gd name="T74" fmla="*/ 605 w 1930"/>
              <a:gd name="T75" fmla="*/ 83 h 428"/>
              <a:gd name="T76" fmla="*/ 647 w 1930"/>
              <a:gd name="T77" fmla="*/ 237 h 428"/>
              <a:gd name="T78" fmla="*/ 600 w 1930"/>
              <a:gd name="T79" fmla="*/ 125 h 428"/>
              <a:gd name="T80" fmla="*/ 569 w 1930"/>
              <a:gd name="T81" fmla="*/ 209 h 428"/>
              <a:gd name="T82" fmla="*/ 647 w 1930"/>
              <a:gd name="T83" fmla="*/ 165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30" h="428">
                <a:moveTo>
                  <a:pt x="12" y="291"/>
                </a:moveTo>
                <a:cubicBezTo>
                  <a:pt x="12" y="292"/>
                  <a:pt x="12" y="292"/>
                  <a:pt x="12" y="292"/>
                </a:cubicBezTo>
                <a:cubicBezTo>
                  <a:pt x="12" y="291"/>
                  <a:pt x="12" y="291"/>
                  <a:pt x="12" y="291"/>
                </a:cubicBezTo>
                <a:close/>
                <a:moveTo>
                  <a:pt x="1064" y="223"/>
                </a:moveTo>
                <a:cubicBezTo>
                  <a:pt x="1064" y="308"/>
                  <a:pt x="993" y="365"/>
                  <a:pt x="918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3" y="83"/>
                  <a:pt x="823" y="83"/>
                  <a:pt x="823" y="83"/>
                </a:cubicBezTo>
                <a:cubicBezTo>
                  <a:pt x="916" y="83"/>
                  <a:pt x="916" y="83"/>
                  <a:pt x="916" y="83"/>
                </a:cubicBezTo>
                <a:cubicBezTo>
                  <a:pt x="1005" y="82"/>
                  <a:pt x="1064" y="138"/>
                  <a:pt x="1064" y="223"/>
                </a:cubicBezTo>
                <a:close/>
                <a:moveTo>
                  <a:pt x="1011" y="220"/>
                </a:moveTo>
                <a:cubicBezTo>
                  <a:pt x="1009" y="168"/>
                  <a:pt x="973" y="127"/>
                  <a:pt x="918" y="128"/>
                </a:cubicBezTo>
                <a:cubicBezTo>
                  <a:pt x="874" y="128"/>
                  <a:pt x="874" y="128"/>
                  <a:pt x="874" y="128"/>
                </a:cubicBezTo>
                <a:cubicBezTo>
                  <a:pt x="874" y="321"/>
                  <a:pt x="874" y="321"/>
                  <a:pt x="874" y="321"/>
                </a:cubicBezTo>
                <a:cubicBezTo>
                  <a:pt x="907" y="321"/>
                  <a:pt x="907" y="321"/>
                  <a:pt x="907" y="321"/>
                </a:cubicBezTo>
                <a:cubicBezTo>
                  <a:pt x="968" y="320"/>
                  <a:pt x="1009" y="285"/>
                  <a:pt x="1011" y="220"/>
                </a:cubicBezTo>
                <a:close/>
                <a:moveTo>
                  <a:pt x="1170" y="366"/>
                </a:moveTo>
                <a:cubicBezTo>
                  <a:pt x="1223" y="366"/>
                  <a:pt x="1223" y="366"/>
                  <a:pt x="1223" y="366"/>
                </a:cubicBezTo>
                <a:cubicBezTo>
                  <a:pt x="1226" y="83"/>
                  <a:pt x="1226" y="83"/>
                  <a:pt x="1226" y="83"/>
                </a:cubicBezTo>
                <a:cubicBezTo>
                  <a:pt x="1173" y="83"/>
                  <a:pt x="1173" y="83"/>
                  <a:pt x="1173" y="83"/>
                </a:cubicBezTo>
                <a:lnTo>
                  <a:pt x="1170" y="366"/>
                </a:lnTo>
                <a:close/>
                <a:moveTo>
                  <a:pt x="1528" y="293"/>
                </a:moveTo>
                <a:cubicBezTo>
                  <a:pt x="1394" y="75"/>
                  <a:pt x="1394" y="75"/>
                  <a:pt x="1394" y="75"/>
                </a:cubicBezTo>
                <a:cubicBezTo>
                  <a:pt x="1346" y="92"/>
                  <a:pt x="1346" y="92"/>
                  <a:pt x="1346" y="92"/>
                </a:cubicBezTo>
                <a:cubicBezTo>
                  <a:pt x="1343" y="366"/>
                  <a:pt x="1343" y="366"/>
                  <a:pt x="1343" y="366"/>
                </a:cubicBezTo>
                <a:cubicBezTo>
                  <a:pt x="1396" y="366"/>
                  <a:pt x="1396" y="366"/>
                  <a:pt x="1396" y="366"/>
                </a:cubicBezTo>
                <a:cubicBezTo>
                  <a:pt x="1391" y="156"/>
                  <a:pt x="1391" y="156"/>
                  <a:pt x="1391" y="156"/>
                </a:cubicBezTo>
                <a:cubicBezTo>
                  <a:pt x="1394" y="156"/>
                  <a:pt x="1394" y="156"/>
                  <a:pt x="1394" y="156"/>
                </a:cubicBezTo>
                <a:cubicBezTo>
                  <a:pt x="1522" y="371"/>
                  <a:pt x="1522" y="371"/>
                  <a:pt x="1522" y="371"/>
                </a:cubicBezTo>
                <a:cubicBezTo>
                  <a:pt x="1575" y="355"/>
                  <a:pt x="1575" y="355"/>
                  <a:pt x="1575" y="355"/>
                </a:cubicBezTo>
                <a:cubicBezTo>
                  <a:pt x="1578" y="83"/>
                  <a:pt x="1578" y="83"/>
                  <a:pt x="1578" y="83"/>
                </a:cubicBezTo>
                <a:cubicBezTo>
                  <a:pt x="1525" y="83"/>
                  <a:pt x="1525" y="83"/>
                  <a:pt x="1525" y="83"/>
                </a:cubicBezTo>
                <a:lnTo>
                  <a:pt x="1528" y="293"/>
                </a:lnTo>
                <a:close/>
                <a:moveTo>
                  <a:pt x="1930" y="355"/>
                </a:moveTo>
                <a:cubicBezTo>
                  <a:pt x="1880" y="371"/>
                  <a:pt x="1880" y="371"/>
                  <a:pt x="1880" y="371"/>
                </a:cubicBezTo>
                <a:cubicBezTo>
                  <a:pt x="1852" y="290"/>
                  <a:pt x="1852" y="290"/>
                  <a:pt x="1852" y="290"/>
                </a:cubicBezTo>
                <a:cubicBezTo>
                  <a:pt x="1754" y="290"/>
                  <a:pt x="1754" y="290"/>
                  <a:pt x="1754" y="290"/>
                </a:cubicBezTo>
                <a:cubicBezTo>
                  <a:pt x="1721" y="371"/>
                  <a:pt x="1721" y="371"/>
                  <a:pt x="1721" y="371"/>
                </a:cubicBezTo>
                <a:cubicBezTo>
                  <a:pt x="1673" y="355"/>
                  <a:pt x="1673" y="355"/>
                  <a:pt x="1673" y="355"/>
                </a:cubicBezTo>
                <a:cubicBezTo>
                  <a:pt x="1782" y="83"/>
                  <a:pt x="1782" y="83"/>
                  <a:pt x="1782" y="83"/>
                </a:cubicBezTo>
                <a:cubicBezTo>
                  <a:pt x="1830" y="83"/>
                  <a:pt x="1830" y="83"/>
                  <a:pt x="1830" y="83"/>
                </a:cubicBezTo>
                <a:lnTo>
                  <a:pt x="1930" y="355"/>
                </a:lnTo>
                <a:close/>
                <a:moveTo>
                  <a:pt x="1838" y="248"/>
                </a:moveTo>
                <a:cubicBezTo>
                  <a:pt x="1805" y="137"/>
                  <a:pt x="1805" y="137"/>
                  <a:pt x="1805" y="137"/>
                </a:cubicBezTo>
                <a:cubicBezTo>
                  <a:pt x="1768" y="248"/>
                  <a:pt x="1768" y="248"/>
                  <a:pt x="1768" y="248"/>
                </a:cubicBezTo>
                <a:lnTo>
                  <a:pt x="1838" y="248"/>
                </a:lnTo>
                <a:close/>
                <a:moveTo>
                  <a:pt x="13" y="292"/>
                </a:moveTo>
                <a:cubicBezTo>
                  <a:pt x="13" y="292"/>
                  <a:pt x="13" y="292"/>
                  <a:pt x="13" y="292"/>
                </a:cubicBezTo>
                <a:cubicBezTo>
                  <a:pt x="13" y="292"/>
                  <a:pt x="13" y="292"/>
                  <a:pt x="13" y="292"/>
                </a:cubicBezTo>
                <a:close/>
                <a:moveTo>
                  <a:pt x="384" y="154"/>
                </a:moveTo>
                <a:cubicBezTo>
                  <a:pt x="403" y="205"/>
                  <a:pt x="400" y="259"/>
                  <a:pt x="378" y="308"/>
                </a:cubicBezTo>
                <a:cubicBezTo>
                  <a:pt x="356" y="356"/>
                  <a:pt x="316" y="392"/>
                  <a:pt x="266" y="410"/>
                </a:cubicBezTo>
                <a:cubicBezTo>
                  <a:pt x="216" y="428"/>
                  <a:pt x="162" y="426"/>
                  <a:pt x="114" y="403"/>
                </a:cubicBezTo>
                <a:cubicBezTo>
                  <a:pt x="66" y="381"/>
                  <a:pt x="30" y="341"/>
                  <a:pt x="13" y="292"/>
                </a:cubicBezTo>
                <a:cubicBezTo>
                  <a:pt x="4" y="269"/>
                  <a:pt x="0" y="246"/>
                  <a:pt x="0" y="223"/>
                </a:cubicBezTo>
                <a:cubicBezTo>
                  <a:pt x="0" y="195"/>
                  <a:pt x="6" y="167"/>
                  <a:pt x="18" y="141"/>
                </a:cubicBezTo>
                <a:cubicBezTo>
                  <a:pt x="40" y="92"/>
                  <a:pt x="80" y="55"/>
                  <a:pt x="131" y="36"/>
                </a:cubicBezTo>
                <a:cubicBezTo>
                  <a:pt x="234" y="0"/>
                  <a:pt x="347" y="53"/>
                  <a:pt x="384" y="154"/>
                </a:cubicBezTo>
                <a:close/>
                <a:moveTo>
                  <a:pt x="329" y="174"/>
                </a:moveTo>
                <a:cubicBezTo>
                  <a:pt x="303" y="103"/>
                  <a:pt x="223" y="66"/>
                  <a:pt x="151" y="91"/>
                </a:cubicBezTo>
                <a:cubicBezTo>
                  <a:pt x="116" y="105"/>
                  <a:pt x="87" y="131"/>
                  <a:pt x="72" y="165"/>
                </a:cubicBezTo>
                <a:cubicBezTo>
                  <a:pt x="56" y="199"/>
                  <a:pt x="55" y="237"/>
                  <a:pt x="68" y="272"/>
                </a:cubicBezTo>
                <a:cubicBezTo>
                  <a:pt x="68" y="272"/>
                  <a:pt x="68" y="272"/>
                  <a:pt x="68" y="272"/>
                </a:cubicBezTo>
                <a:cubicBezTo>
                  <a:pt x="80" y="307"/>
                  <a:pt x="106" y="334"/>
                  <a:pt x="139" y="350"/>
                </a:cubicBezTo>
                <a:cubicBezTo>
                  <a:pt x="173" y="366"/>
                  <a:pt x="211" y="368"/>
                  <a:pt x="246" y="355"/>
                </a:cubicBezTo>
                <a:cubicBezTo>
                  <a:pt x="281" y="342"/>
                  <a:pt x="309" y="316"/>
                  <a:pt x="325" y="283"/>
                </a:cubicBezTo>
                <a:cubicBezTo>
                  <a:pt x="341" y="249"/>
                  <a:pt x="342" y="210"/>
                  <a:pt x="329" y="174"/>
                </a:cubicBezTo>
                <a:close/>
                <a:moveTo>
                  <a:pt x="647" y="237"/>
                </a:moveTo>
                <a:cubicBezTo>
                  <a:pt x="734" y="352"/>
                  <a:pt x="734" y="352"/>
                  <a:pt x="734" y="352"/>
                </a:cubicBezTo>
                <a:cubicBezTo>
                  <a:pt x="681" y="371"/>
                  <a:pt x="681" y="371"/>
                  <a:pt x="681" y="371"/>
                </a:cubicBezTo>
                <a:cubicBezTo>
                  <a:pt x="602" y="262"/>
                  <a:pt x="602" y="262"/>
                  <a:pt x="602" y="262"/>
                </a:cubicBezTo>
                <a:cubicBezTo>
                  <a:pt x="598" y="255"/>
                  <a:pt x="592" y="252"/>
                  <a:pt x="583" y="251"/>
                </a:cubicBezTo>
                <a:cubicBezTo>
                  <a:pt x="566" y="251"/>
                  <a:pt x="566" y="251"/>
                  <a:pt x="566" y="251"/>
                </a:cubicBezTo>
                <a:cubicBezTo>
                  <a:pt x="566" y="366"/>
                  <a:pt x="566" y="366"/>
                  <a:pt x="566" y="366"/>
                </a:cubicBezTo>
                <a:cubicBezTo>
                  <a:pt x="513" y="366"/>
                  <a:pt x="513" y="366"/>
                  <a:pt x="513" y="366"/>
                </a:cubicBezTo>
                <a:cubicBezTo>
                  <a:pt x="516" y="83"/>
                  <a:pt x="516" y="83"/>
                  <a:pt x="516" y="83"/>
                </a:cubicBezTo>
                <a:cubicBezTo>
                  <a:pt x="605" y="83"/>
                  <a:pt x="605" y="83"/>
                  <a:pt x="605" y="83"/>
                </a:cubicBezTo>
                <a:cubicBezTo>
                  <a:pt x="674" y="83"/>
                  <a:pt x="702" y="120"/>
                  <a:pt x="703" y="165"/>
                </a:cubicBezTo>
                <a:cubicBezTo>
                  <a:pt x="702" y="200"/>
                  <a:pt x="680" y="226"/>
                  <a:pt x="647" y="237"/>
                </a:cubicBezTo>
                <a:close/>
                <a:moveTo>
                  <a:pt x="647" y="165"/>
                </a:moveTo>
                <a:cubicBezTo>
                  <a:pt x="647" y="139"/>
                  <a:pt x="625" y="125"/>
                  <a:pt x="600" y="125"/>
                </a:cubicBezTo>
                <a:cubicBezTo>
                  <a:pt x="569" y="125"/>
                  <a:pt x="569" y="125"/>
                  <a:pt x="569" y="125"/>
                </a:cubicBezTo>
                <a:cubicBezTo>
                  <a:pt x="569" y="209"/>
                  <a:pt x="569" y="209"/>
                  <a:pt x="569" y="209"/>
                </a:cubicBezTo>
                <a:cubicBezTo>
                  <a:pt x="600" y="209"/>
                  <a:pt x="600" y="209"/>
                  <a:pt x="600" y="209"/>
                </a:cubicBezTo>
                <a:cubicBezTo>
                  <a:pt x="616" y="209"/>
                  <a:pt x="647" y="202"/>
                  <a:pt x="647" y="165"/>
                </a:cubicBezTo>
                <a:close/>
              </a:path>
            </a:pathLst>
          </a:custGeom>
          <a:solidFill>
            <a:srgbClr val="F58220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7" name="Ahead of change"/>
          <p:cNvSpPr>
            <a:spLocks noSelect="1" noChangeAspect="1"/>
          </p:cNvSpPr>
          <p:nvPr userDrawn="1"/>
        </p:nvSpPr>
        <p:spPr bwMode="gray">
          <a:xfrm>
            <a:off x="801954" y="1067589"/>
            <a:ext cx="1657458" cy="216000"/>
          </a:xfrm>
          <a:custGeom>
            <a:avLst/>
            <a:gdLst>
              <a:gd name="T0" fmla="*/ 2256 w 2302"/>
              <a:gd name="T1" fmla="*/ 152 h 301"/>
              <a:gd name="T2" fmla="*/ 2299 w 2302"/>
              <a:gd name="T3" fmla="*/ 177 h 301"/>
              <a:gd name="T4" fmla="*/ 2232 w 2302"/>
              <a:gd name="T5" fmla="*/ 234 h 301"/>
              <a:gd name="T6" fmla="*/ 2232 w 2302"/>
              <a:gd name="T7" fmla="*/ 199 h 301"/>
              <a:gd name="T8" fmla="*/ 2024 w 2302"/>
              <a:gd name="T9" fmla="*/ 164 h 301"/>
              <a:gd name="T10" fmla="*/ 2053 w 2302"/>
              <a:gd name="T11" fmla="*/ 197 h 301"/>
              <a:gd name="T12" fmla="*/ 2125 w 2302"/>
              <a:gd name="T13" fmla="*/ 97 h 301"/>
              <a:gd name="T14" fmla="*/ 2040 w 2302"/>
              <a:gd name="T15" fmla="*/ 94 h 301"/>
              <a:gd name="T16" fmla="*/ 2082 w 2302"/>
              <a:gd name="T17" fmla="*/ 213 h 301"/>
              <a:gd name="T18" fmla="*/ 2011 w 2302"/>
              <a:gd name="T19" fmla="*/ 245 h 301"/>
              <a:gd name="T20" fmla="*/ 1817 w 2302"/>
              <a:gd name="T21" fmla="*/ 231 h 301"/>
              <a:gd name="T22" fmla="*/ 1887 w 2302"/>
              <a:gd name="T23" fmla="*/ 133 h 301"/>
              <a:gd name="T24" fmla="*/ 1952 w 2302"/>
              <a:gd name="T25" fmla="*/ 231 h 301"/>
              <a:gd name="T26" fmla="*/ 1859 w 2302"/>
              <a:gd name="T27" fmla="*/ 119 h 301"/>
              <a:gd name="T28" fmla="*/ 1817 w 2302"/>
              <a:gd name="T29" fmla="*/ 231 h 301"/>
              <a:gd name="T30" fmla="*/ 1714 w 2302"/>
              <a:gd name="T31" fmla="*/ 132 h 301"/>
              <a:gd name="T32" fmla="*/ 1701 w 2302"/>
              <a:gd name="T33" fmla="*/ 234 h 301"/>
              <a:gd name="T34" fmla="*/ 1784 w 2302"/>
              <a:gd name="T35" fmla="*/ 231 h 301"/>
              <a:gd name="T36" fmla="*/ 1742 w 2302"/>
              <a:gd name="T37" fmla="*/ 117 h 301"/>
              <a:gd name="T38" fmla="*/ 1701 w 2302"/>
              <a:gd name="T39" fmla="*/ 234 h 301"/>
              <a:gd name="T40" fmla="*/ 1522 w 2302"/>
              <a:gd name="T41" fmla="*/ 159 h 301"/>
              <a:gd name="T42" fmla="*/ 1571 w 2302"/>
              <a:gd name="T43" fmla="*/ 231 h 301"/>
              <a:gd name="T44" fmla="*/ 1563 w 2302"/>
              <a:gd name="T45" fmla="*/ 94 h 301"/>
              <a:gd name="T46" fmla="*/ 1479 w 2302"/>
              <a:gd name="T47" fmla="*/ 4 h 301"/>
              <a:gd name="T48" fmla="*/ 1453 w 2302"/>
              <a:gd name="T49" fmla="*/ 210 h 301"/>
              <a:gd name="T50" fmla="*/ 1368 w 2302"/>
              <a:gd name="T51" fmla="*/ 164 h 301"/>
              <a:gd name="T52" fmla="*/ 1454 w 2302"/>
              <a:gd name="T53" fmla="*/ 121 h 301"/>
              <a:gd name="T54" fmla="*/ 1397 w 2302"/>
              <a:gd name="T55" fmla="*/ 234 h 301"/>
              <a:gd name="T56" fmla="*/ 1197 w 2302"/>
              <a:gd name="T57" fmla="*/ 132 h 301"/>
              <a:gd name="T58" fmla="*/ 1197 w 2302"/>
              <a:gd name="T59" fmla="*/ 97 h 301"/>
              <a:gd name="T60" fmla="*/ 1222 w 2302"/>
              <a:gd name="T61" fmla="*/ 45 h 301"/>
              <a:gd name="T62" fmla="*/ 1154 w 2302"/>
              <a:gd name="T63" fmla="*/ 52 h 301"/>
              <a:gd name="T64" fmla="*/ 1132 w 2302"/>
              <a:gd name="T65" fmla="*/ 132 h 301"/>
              <a:gd name="T66" fmla="*/ 1040 w 2302"/>
              <a:gd name="T67" fmla="*/ 198 h 301"/>
              <a:gd name="T68" fmla="*/ 1070 w 2302"/>
              <a:gd name="T69" fmla="*/ 164 h 301"/>
              <a:gd name="T70" fmla="*/ 1113 w 2302"/>
              <a:gd name="T71" fmla="*/ 164 h 301"/>
              <a:gd name="T72" fmla="*/ 1040 w 2302"/>
              <a:gd name="T73" fmla="*/ 234 h 301"/>
              <a:gd name="T74" fmla="*/ 796 w 2302"/>
              <a:gd name="T75" fmla="*/ 132 h 301"/>
              <a:gd name="T76" fmla="*/ 784 w 2302"/>
              <a:gd name="T77" fmla="*/ 234 h 301"/>
              <a:gd name="T78" fmla="*/ 867 w 2302"/>
              <a:gd name="T79" fmla="*/ 231 h 301"/>
              <a:gd name="T80" fmla="*/ 825 w 2302"/>
              <a:gd name="T81" fmla="*/ 116 h 301"/>
              <a:gd name="T82" fmla="*/ 784 w 2302"/>
              <a:gd name="T83" fmla="*/ 234 h 301"/>
              <a:gd name="T84" fmla="*/ 624 w 2302"/>
              <a:gd name="T85" fmla="*/ 132 h 301"/>
              <a:gd name="T86" fmla="*/ 611 w 2302"/>
              <a:gd name="T87" fmla="*/ 234 h 301"/>
              <a:gd name="T88" fmla="*/ 694 w 2302"/>
              <a:gd name="T89" fmla="*/ 231 h 301"/>
              <a:gd name="T90" fmla="*/ 652 w 2302"/>
              <a:gd name="T91" fmla="*/ 117 h 301"/>
              <a:gd name="T92" fmla="*/ 611 w 2302"/>
              <a:gd name="T93" fmla="*/ 234 h 301"/>
              <a:gd name="T94" fmla="*/ 484 w 2302"/>
              <a:gd name="T95" fmla="*/ 152 h 301"/>
              <a:gd name="T96" fmla="*/ 527 w 2302"/>
              <a:gd name="T97" fmla="*/ 177 h 301"/>
              <a:gd name="T98" fmla="*/ 460 w 2302"/>
              <a:gd name="T99" fmla="*/ 234 h 301"/>
              <a:gd name="T100" fmla="*/ 460 w 2302"/>
              <a:gd name="T101" fmla="*/ 199 h 301"/>
              <a:gd name="T102" fmla="*/ 262 w 2302"/>
              <a:gd name="T103" fmla="*/ 231 h 301"/>
              <a:gd name="T104" fmla="*/ 311 w 2302"/>
              <a:gd name="T105" fmla="*/ 156 h 301"/>
              <a:gd name="T106" fmla="*/ 354 w 2302"/>
              <a:gd name="T107" fmla="*/ 154 h 301"/>
              <a:gd name="T108" fmla="*/ 262 w 2302"/>
              <a:gd name="T109" fmla="*/ 4 h 301"/>
              <a:gd name="T110" fmla="*/ 68 w 2302"/>
              <a:gd name="T111" fmla="*/ 170 h 301"/>
              <a:gd name="T112" fmla="*/ 109 w 2302"/>
              <a:gd name="T113" fmla="*/ 133 h 301"/>
              <a:gd name="T114" fmla="*/ 0 w 2302"/>
              <a:gd name="T115" fmla="*/ 231 h 301"/>
              <a:gd name="T116" fmla="*/ 140 w 2302"/>
              <a:gd name="T117" fmla="*/ 207 h 301"/>
              <a:gd name="T118" fmla="*/ 98 w 2302"/>
              <a:gd name="T119" fmla="*/ 15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02" h="301">
                <a:moveTo>
                  <a:pt x="2196" y="152"/>
                </a:moveTo>
                <a:cubicBezTo>
                  <a:pt x="2200" y="136"/>
                  <a:pt x="2211" y="129"/>
                  <a:pt x="2228" y="129"/>
                </a:cubicBezTo>
                <a:cubicBezTo>
                  <a:pt x="2245" y="129"/>
                  <a:pt x="2254" y="138"/>
                  <a:pt x="2256" y="152"/>
                </a:cubicBezTo>
                <a:lnTo>
                  <a:pt x="2196" y="152"/>
                </a:lnTo>
                <a:close/>
                <a:moveTo>
                  <a:pt x="2197" y="177"/>
                </a:moveTo>
                <a:cubicBezTo>
                  <a:pt x="2299" y="177"/>
                  <a:pt x="2299" y="177"/>
                  <a:pt x="2299" y="177"/>
                </a:cubicBezTo>
                <a:cubicBezTo>
                  <a:pt x="2302" y="130"/>
                  <a:pt x="2276" y="94"/>
                  <a:pt x="2228" y="94"/>
                </a:cubicBezTo>
                <a:cubicBezTo>
                  <a:pt x="2186" y="94"/>
                  <a:pt x="2153" y="123"/>
                  <a:pt x="2153" y="164"/>
                </a:cubicBezTo>
                <a:cubicBezTo>
                  <a:pt x="2153" y="205"/>
                  <a:pt x="2184" y="234"/>
                  <a:pt x="2232" y="234"/>
                </a:cubicBezTo>
                <a:cubicBezTo>
                  <a:pt x="2260" y="234"/>
                  <a:pt x="2277" y="225"/>
                  <a:pt x="2290" y="214"/>
                </a:cubicBezTo>
                <a:cubicBezTo>
                  <a:pt x="2265" y="188"/>
                  <a:pt x="2265" y="188"/>
                  <a:pt x="2265" y="188"/>
                </a:cubicBezTo>
                <a:cubicBezTo>
                  <a:pt x="2259" y="193"/>
                  <a:pt x="2247" y="199"/>
                  <a:pt x="2232" y="199"/>
                </a:cubicBezTo>
                <a:cubicBezTo>
                  <a:pt x="2212" y="199"/>
                  <a:pt x="2201" y="191"/>
                  <a:pt x="2197" y="177"/>
                </a:cubicBezTo>
                <a:close/>
                <a:moveTo>
                  <a:pt x="2053" y="197"/>
                </a:moveTo>
                <a:cubicBezTo>
                  <a:pt x="2035" y="197"/>
                  <a:pt x="2024" y="185"/>
                  <a:pt x="2024" y="164"/>
                </a:cubicBezTo>
                <a:cubicBezTo>
                  <a:pt x="2024" y="144"/>
                  <a:pt x="2035" y="132"/>
                  <a:pt x="2053" y="132"/>
                </a:cubicBezTo>
                <a:cubicBezTo>
                  <a:pt x="2071" y="132"/>
                  <a:pt x="2083" y="144"/>
                  <a:pt x="2083" y="164"/>
                </a:cubicBezTo>
                <a:cubicBezTo>
                  <a:pt x="2083" y="185"/>
                  <a:pt x="2071" y="197"/>
                  <a:pt x="2053" y="197"/>
                </a:cubicBezTo>
                <a:close/>
                <a:moveTo>
                  <a:pt x="2052" y="301"/>
                </a:moveTo>
                <a:cubicBezTo>
                  <a:pt x="2091" y="301"/>
                  <a:pt x="2125" y="282"/>
                  <a:pt x="2125" y="231"/>
                </a:cubicBezTo>
                <a:cubicBezTo>
                  <a:pt x="2125" y="97"/>
                  <a:pt x="2125" y="97"/>
                  <a:pt x="2125" y="97"/>
                </a:cubicBezTo>
                <a:cubicBezTo>
                  <a:pt x="2082" y="97"/>
                  <a:pt x="2082" y="97"/>
                  <a:pt x="2082" y="97"/>
                </a:cubicBezTo>
                <a:cubicBezTo>
                  <a:pt x="2083" y="118"/>
                  <a:pt x="2083" y="118"/>
                  <a:pt x="2083" y="118"/>
                </a:cubicBezTo>
                <a:cubicBezTo>
                  <a:pt x="2075" y="104"/>
                  <a:pt x="2062" y="94"/>
                  <a:pt x="2040" y="94"/>
                </a:cubicBezTo>
                <a:cubicBezTo>
                  <a:pt x="2008" y="94"/>
                  <a:pt x="1980" y="122"/>
                  <a:pt x="1980" y="164"/>
                </a:cubicBezTo>
                <a:cubicBezTo>
                  <a:pt x="1980" y="205"/>
                  <a:pt x="2008" y="234"/>
                  <a:pt x="2041" y="234"/>
                </a:cubicBezTo>
                <a:cubicBezTo>
                  <a:pt x="2061" y="234"/>
                  <a:pt x="2075" y="225"/>
                  <a:pt x="2082" y="213"/>
                </a:cubicBezTo>
                <a:cubicBezTo>
                  <a:pt x="2082" y="229"/>
                  <a:pt x="2082" y="229"/>
                  <a:pt x="2082" y="229"/>
                </a:cubicBezTo>
                <a:cubicBezTo>
                  <a:pt x="2082" y="254"/>
                  <a:pt x="2070" y="265"/>
                  <a:pt x="2050" y="265"/>
                </a:cubicBezTo>
                <a:cubicBezTo>
                  <a:pt x="2031" y="265"/>
                  <a:pt x="2020" y="256"/>
                  <a:pt x="2011" y="245"/>
                </a:cubicBezTo>
                <a:cubicBezTo>
                  <a:pt x="1981" y="268"/>
                  <a:pt x="1981" y="268"/>
                  <a:pt x="1981" y="268"/>
                </a:cubicBezTo>
                <a:cubicBezTo>
                  <a:pt x="1996" y="288"/>
                  <a:pt x="2017" y="301"/>
                  <a:pt x="2052" y="301"/>
                </a:cubicBezTo>
                <a:close/>
                <a:moveTo>
                  <a:pt x="1817" y="231"/>
                </a:moveTo>
                <a:cubicBezTo>
                  <a:pt x="1860" y="231"/>
                  <a:pt x="1860" y="231"/>
                  <a:pt x="1860" y="231"/>
                </a:cubicBezTo>
                <a:cubicBezTo>
                  <a:pt x="1860" y="159"/>
                  <a:pt x="1860" y="159"/>
                  <a:pt x="1860" y="159"/>
                </a:cubicBezTo>
                <a:cubicBezTo>
                  <a:pt x="1860" y="142"/>
                  <a:pt x="1870" y="133"/>
                  <a:pt x="1887" y="133"/>
                </a:cubicBezTo>
                <a:cubicBezTo>
                  <a:pt x="1902" y="133"/>
                  <a:pt x="1909" y="141"/>
                  <a:pt x="1909" y="156"/>
                </a:cubicBezTo>
                <a:cubicBezTo>
                  <a:pt x="1909" y="231"/>
                  <a:pt x="1909" y="231"/>
                  <a:pt x="1909" y="231"/>
                </a:cubicBezTo>
                <a:cubicBezTo>
                  <a:pt x="1952" y="231"/>
                  <a:pt x="1952" y="231"/>
                  <a:pt x="1952" y="231"/>
                </a:cubicBezTo>
                <a:cubicBezTo>
                  <a:pt x="1952" y="154"/>
                  <a:pt x="1952" y="154"/>
                  <a:pt x="1952" y="154"/>
                </a:cubicBezTo>
                <a:cubicBezTo>
                  <a:pt x="1952" y="115"/>
                  <a:pt x="1931" y="94"/>
                  <a:pt x="1901" y="94"/>
                </a:cubicBezTo>
                <a:cubicBezTo>
                  <a:pt x="1883" y="94"/>
                  <a:pt x="1867" y="103"/>
                  <a:pt x="1859" y="119"/>
                </a:cubicBezTo>
                <a:cubicBezTo>
                  <a:pt x="1860" y="97"/>
                  <a:pt x="1860" y="97"/>
                  <a:pt x="1860" y="97"/>
                </a:cubicBezTo>
                <a:cubicBezTo>
                  <a:pt x="1817" y="97"/>
                  <a:pt x="1817" y="97"/>
                  <a:pt x="1817" y="97"/>
                </a:cubicBezTo>
                <a:lnTo>
                  <a:pt x="1817" y="231"/>
                </a:lnTo>
                <a:close/>
                <a:moveTo>
                  <a:pt x="1714" y="197"/>
                </a:moveTo>
                <a:cubicBezTo>
                  <a:pt x="1696" y="197"/>
                  <a:pt x="1686" y="184"/>
                  <a:pt x="1686" y="164"/>
                </a:cubicBezTo>
                <a:cubicBezTo>
                  <a:pt x="1686" y="144"/>
                  <a:pt x="1696" y="132"/>
                  <a:pt x="1714" y="132"/>
                </a:cubicBezTo>
                <a:cubicBezTo>
                  <a:pt x="1732" y="132"/>
                  <a:pt x="1742" y="144"/>
                  <a:pt x="1742" y="164"/>
                </a:cubicBezTo>
                <a:cubicBezTo>
                  <a:pt x="1742" y="184"/>
                  <a:pt x="1732" y="197"/>
                  <a:pt x="1714" y="197"/>
                </a:cubicBezTo>
                <a:close/>
                <a:moveTo>
                  <a:pt x="1701" y="234"/>
                </a:moveTo>
                <a:cubicBezTo>
                  <a:pt x="1721" y="234"/>
                  <a:pt x="1735" y="224"/>
                  <a:pt x="1742" y="211"/>
                </a:cubicBezTo>
                <a:cubicBezTo>
                  <a:pt x="1742" y="231"/>
                  <a:pt x="1742" y="231"/>
                  <a:pt x="1742" y="231"/>
                </a:cubicBezTo>
                <a:cubicBezTo>
                  <a:pt x="1784" y="231"/>
                  <a:pt x="1784" y="231"/>
                  <a:pt x="1784" y="231"/>
                </a:cubicBezTo>
                <a:cubicBezTo>
                  <a:pt x="1784" y="97"/>
                  <a:pt x="1784" y="97"/>
                  <a:pt x="1784" y="97"/>
                </a:cubicBezTo>
                <a:cubicBezTo>
                  <a:pt x="1742" y="97"/>
                  <a:pt x="1742" y="97"/>
                  <a:pt x="1742" y="97"/>
                </a:cubicBezTo>
                <a:cubicBezTo>
                  <a:pt x="1742" y="117"/>
                  <a:pt x="1742" y="117"/>
                  <a:pt x="1742" y="117"/>
                </a:cubicBezTo>
                <a:cubicBezTo>
                  <a:pt x="1735" y="103"/>
                  <a:pt x="1722" y="94"/>
                  <a:pt x="1701" y="94"/>
                </a:cubicBezTo>
                <a:cubicBezTo>
                  <a:pt x="1668" y="94"/>
                  <a:pt x="1642" y="123"/>
                  <a:pt x="1642" y="164"/>
                </a:cubicBezTo>
                <a:cubicBezTo>
                  <a:pt x="1642" y="205"/>
                  <a:pt x="1669" y="234"/>
                  <a:pt x="1701" y="234"/>
                </a:cubicBezTo>
                <a:close/>
                <a:moveTo>
                  <a:pt x="1479" y="231"/>
                </a:moveTo>
                <a:cubicBezTo>
                  <a:pt x="1522" y="231"/>
                  <a:pt x="1522" y="231"/>
                  <a:pt x="1522" y="231"/>
                </a:cubicBezTo>
                <a:cubicBezTo>
                  <a:pt x="1522" y="159"/>
                  <a:pt x="1522" y="159"/>
                  <a:pt x="1522" y="159"/>
                </a:cubicBezTo>
                <a:cubicBezTo>
                  <a:pt x="1522" y="142"/>
                  <a:pt x="1532" y="133"/>
                  <a:pt x="1549" y="133"/>
                </a:cubicBezTo>
                <a:cubicBezTo>
                  <a:pt x="1564" y="133"/>
                  <a:pt x="1571" y="141"/>
                  <a:pt x="1571" y="156"/>
                </a:cubicBezTo>
                <a:cubicBezTo>
                  <a:pt x="1571" y="231"/>
                  <a:pt x="1571" y="231"/>
                  <a:pt x="1571" y="231"/>
                </a:cubicBezTo>
                <a:cubicBezTo>
                  <a:pt x="1614" y="231"/>
                  <a:pt x="1614" y="231"/>
                  <a:pt x="1614" y="231"/>
                </a:cubicBezTo>
                <a:cubicBezTo>
                  <a:pt x="1614" y="154"/>
                  <a:pt x="1614" y="154"/>
                  <a:pt x="1614" y="154"/>
                </a:cubicBezTo>
                <a:cubicBezTo>
                  <a:pt x="1614" y="115"/>
                  <a:pt x="1592" y="94"/>
                  <a:pt x="1563" y="94"/>
                </a:cubicBezTo>
                <a:cubicBezTo>
                  <a:pt x="1545" y="94"/>
                  <a:pt x="1530" y="103"/>
                  <a:pt x="1522" y="118"/>
                </a:cubicBezTo>
                <a:cubicBezTo>
                  <a:pt x="1522" y="4"/>
                  <a:pt x="1522" y="4"/>
                  <a:pt x="1522" y="4"/>
                </a:cubicBezTo>
                <a:cubicBezTo>
                  <a:pt x="1479" y="4"/>
                  <a:pt x="1479" y="4"/>
                  <a:pt x="1479" y="4"/>
                </a:cubicBezTo>
                <a:lnTo>
                  <a:pt x="1479" y="231"/>
                </a:lnTo>
                <a:close/>
                <a:moveTo>
                  <a:pt x="1397" y="234"/>
                </a:moveTo>
                <a:cubicBezTo>
                  <a:pt x="1424" y="234"/>
                  <a:pt x="1440" y="224"/>
                  <a:pt x="1453" y="210"/>
                </a:cubicBezTo>
                <a:cubicBezTo>
                  <a:pt x="1425" y="184"/>
                  <a:pt x="1425" y="184"/>
                  <a:pt x="1425" y="184"/>
                </a:cubicBezTo>
                <a:cubicBezTo>
                  <a:pt x="1418" y="191"/>
                  <a:pt x="1411" y="197"/>
                  <a:pt x="1397" y="197"/>
                </a:cubicBezTo>
                <a:cubicBezTo>
                  <a:pt x="1378" y="197"/>
                  <a:pt x="1368" y="183"/>
                  <a:pt x="1368" y="164"/>
                </a:cubicBezTo>
                <a:cubicBezTo>
                  <a:pt x="1368" y="145"/>
                  <a:pt x="1378" y="131"/>
                  <a:pt x="1397" y="131"/>
                </a:cubicBezTo>
                <a:cubicBezTo>
                  <a:pt x="1408" y="131"/>
                  <a:pt x="1419" y="137"/>
                  <a:pt x="1424" y="145"/>
                </a:cubicBezTo>
                <a:cubicBezTo>
                  <a:pt x="1454" y="121"/>
                  <a:pt x="1454" y="121"/>
                  <a:pt x="1454" y="121"/>
                </a:cubicBezTo>
                <a:cubicBezTo>
                  <a:pt x="1440" y="104"/>
                  <a:pt x="1424" y="94"/>
                  <a:pt x="1397" y="94"/>
                </a:cubicBezTo>
                <a:cubicBezTo>
                  <a:pt x="1356" y="94"/>
                  <a:pt x="1324" y="123"/>
                  <a:pt x="1324" y="164"/>
                </a:cubicBezTo>
                <a:cubicBezTo>
                  <a:pt x="1324" y="205"/>
                  <a:pt x="1356" y="234"/>
                  <a:pt x="1397" y="234"/>
                </a:cubicBezTo>
                <a:close/>
                <a:moveTo>
                  <a:pt x="1154" y="231"/>
                </a:moveTo>
                <a:cubicBezTo>
                  <a:pt x="1197" y="231"/>
                  <a:pt x="1197" y="231"/>
                  <a:pt x="1197" y="231"/>
                </a:cubicBezTo>
                <a:cubicBezTo>
                  <a:pt x="1197" y="132"/>
                  <a:pt x="1197" y="132"/>
                  <a:pt x="1197" y="132"/>
                </a:cubicBezTo>
                <a:cubicBezTo>
                  <a:pt x="1233" y="132"/>
                  <a:pt x="1233" y="132"/>
                  <a:pt x="1233" y="132"/>
                </a:cubicBezTo>
                <a:cubicBezTo>
                  <a:pt x="1233" y="97"/>
                  <a:pt x="1233" y="97"/>
                  <a:pt x="1233" y="97"/>
                </a:cubicBezTo>
                <a:cubicBezTo>
                  <a:pt x="1197" y="97"/>
                  <a:pt x="1197" y="97"/>
                  <a:pt x="1197" y="97"/>
                </a:cubicBezTo>
                <a:cubicBezTo>
                  <a:pt x="1197" y="51"/>
                  <a:pt x="1197" y="51"/>
                  <a:pt x="1197" y="51"/>
                </a:cubicBezTo>
                <a:cubicBezTo>
                  <a:pt x="1197" y="41"/>
                  <a:pt x="1202" y="38"/>
                  <a:pt x="1208" y="38"/>
                </a:cubicBezTo>
                <a:cubicBezTo>
                  <a:pt x="1215" y="38"/>
                  <a:pt x="1219" y="41"/>
                  <a:pt x="1222" y="45"/>
                </a:cubicBezTo>
                <a:cubicBezTo>
                  <a:pt x="1245" y="17"/>
                  <a:pt x="1245" y="17"/>
                  <a:pt x="1245" y="17"/>
                </a:cubicBezTo>
                <a:cubicBezTo>
                  <a:pt x="1235" y="5"/>
                  <a:pt x="1223" y="0"/>
                  <a:pt x="1204" y="0"/>
                </a:cubicBezTo>
                <a:cubicBezTo>
                  <a:pt x="1171" y="0"/>
                  <a:pt x="1154" y="17"/>
                  <a:pt x="1154" y="52"/>
                </a:cubicBezTo>
                <a:cubicBezTo>
                  <a:pt x="1154" y="97"/>
                  <a:pt x="1154" y="97"/>
                  <a:pt x="1154" y="97"/>
                </a:cubicBezTo>
                <a:cubicBezTo>
                  <a:pt x="1132" y="97"/>
                  <a:pt x="1132" y="97"/>
                  <a:pt x="1132" y="97"/>
                </a:cubicBezTo>
                <a:cubicBezTo>
                  <a:pt x="1132" y="132"/>
                  <a:pt x="1132" y="132"/>
                  <a:pt x="1132" y="132"/>
                </a:cubicBezTo>
                <a:cubicBezTo>
                  <a:pt x="1154" y="132"/>
                  <a:pt x="1154" y="132"/>
                  <a:pt x="1154" y="132"/>
                </a:cubicBezTo>
                <a:lnTo>
                  <a:pt x="1154" y="231"/>
                </a:lnTo>
                <a:close/>
                <a:moveTo>
                  <a:pt x="1040" y="198"/>
                </a:moveTo>
                <a:cubicBezTo>
                  <a:pt x="1021" y="198"/>
                  <a:pt x="1009" y="184"/>
                  <a:pt x="1009" y="164"/>
                </a:cubicBezTo>
                <a:cubicBezTo>
                  <a:pt x="1009" y="144"/>
                  <a:pt x="1021" y="131"/>
                  <a:pt x="1040" y="131"/>
                </a:cubicBezTo>
                <a:cubicBezTo>
                  <a:pt x="1059" y="131"/>
                  <a:pt x="1070" y="144"/>
                  <a:pt x="1070" y="164"/>
                </a:cubicBezTo>
                <a:cubicBezTo>
                  <a:pt x="1070" y="184"/>
                  <a:pt x="1059" y="198"/>
                  <a:pt x="1040" y="198"/>
                </a:cubicBezTo>
                <a:close/>
                <a:moveTo>
                  <a:pt x="1040" y="234"/>
                </a:moveTo>
                <a:cubicBezTo>
                  <a:pt x="1081" y="234"/>
                  <a:pt x="1113" y="205"/>
                  <a:pt x="1113" y="164"/>
                </a:cubicBezTo>
                <a:cubicBezTo>
                  <a:pt x="1113" y="123"/>
                  <a:pt x="1081" y="94"/>
                  <a:pt x="1040" y="94"/>
                </a:cubicBezTo>
                <a:cubicBezTo>
                  <a:pt x="998" y="94"/>
                  <a:pt x="966" y="123"/>
                  <a:pt x="966" y="164"/>
                </a:cubicBezTo>
                <a:cubicBezTo>
                  <a:pt x="966" y="205"/>
                  <a:pt x="998" y="234"/>
                  <a:pt x="1040" y="234"/>
                </a:cubicBezTo>
                <a:close/>
                <a:moveTo>
                  <a:pt x="796" y="197"/>
                </a:moveTo>
                <a:cubicBezTo>
                  <a:pt x="778" y="197"/>
                  <a:pt x="767" y="185"/>
                  <a:pt x="767" y="164"/>
                </a:cubicBezTo>
                <a:cubicBezTo>
                  <a:pt x="767" y="144"/>
                  <a:pt x="778" y="132"/>
                  <a:pt x="796" y="132"/>
                </a:cubicBezTo>
                <a:cubicBezTo>
                  <a:pt x="814" y="132"/>
                  <a:pt x="826" y="144"/>
                  <a:pt x="826" y="164"/>
                </a:cubicBezTo>
                <a:cubicBezTo>
                  <a:pt x="826" y="185"/>
                  <a:pt x="814" y="197"/>
                  <a:pt x="796" y="197"/>
                </a:cubicBezTo>
                <a:close/>
                <a:moveTo>
                  <a:pt x="784" y="234"/>
                </a:moveTo>
                <a:cubicBezTo>
                  <a:pt x="804" y="234"/>
                  <a:pt x="818" y="226"/>
                  <a:pt x="826" y="212"/>
                </a:cubicBezTo>
                <a:cubicBezTo>
                  <a:pt x="825" y="231"/>
                  <a:pt x="825" y="231"/>
                  <a:pt x="825" y="231"/>
                </a:cubicBezTo>
                <a:cubicBezTo>
                  <a:pt x="867" y="231"/>
                  <a:pt x="867" y="231"/>
                  <a:pt x="867" y="231"/>
                </a:cubicBezTo>
                <a:cubicBezTo>
                  <a:pt x="867" y="4"/>
                  <a:pt x="867" y="4"/>
                  <a:pt x="867" y="4"/>
                </a:cubicBezTo>
                <a:cubicBezTo>
                  <a:pt x="825" y="4"/>
                  <a:pt x="825" y="4"/>
                  <a:pt x="825" y="4"/>
                </a:cubicBezTo>
                <a:cubicBezTo>
                  <a:pt x="825" y="116"/>
                  <a:pt x="825" y="116"/>
                  <a:pt x="825" y="116"/>
                </a:cubicBezTo>
                <a:cubicBezTo>
                  <a:pt x="816" y="103"/>
                  <a:pt x="804" y="94"/>
                  <a:pt x="783" y="94"/>
                </a:cubicBezTo>
                <a:cubicBezTo>
                  <a:pt x="751" y="94"/>
                  <a:pt x="723" y="122"/>
                  <a:pt x="723" y="164"/>
                </a:cubicBezTo>
                <a:cubicBezTo>
                  <a:pt x="723" y="205"/>
                  <a:pt x="751" y="234"/>
                  <a:pt x="784" y="234"/>
                </a:cubicBezTo>
                <a:close/>
                <a:moveTo>
                  <a:pt x="624" y="197"/>
                </a:moveTo>
                <a:cubicBezTo>
                  <a:pt x="606" y="197"/>
                  <a:pt x="596" y="184"/>
                  <a:pt x="596" y="164"/>
                </a:cubicBezTo>
                <a:cubicBezTo>
                  <a:pt x="596" y="144"/>
                  <a:pt x="606" y="132"/>
                  <a:pt x="624" y="132"/>
                </a:cubicBezTo>
                <a:cubicBezTo>
                  <a:pt x="642" y="132"/>
                  <a:pt x="652" y="144"/>
                  <a:pt x="652" y="164"/>
                </a:cubicBezTo>
                <a:cubicBezTo>
                  <a:pt x="652" y="184"/>
                  <a:pt x="642" y="197"/>
                  <a:pt x="624" y="197"/>
                </a:cubicBezTo>
                <a:close/>
                <a:moveTo>
                  <a:pt x="611" y="234"/>
                </a:moveTo>
                <a:cubicBezTo>
                  <a:pt x="631" y="234"/>
                  <a:pt x="645" y="224"/>
                  <a:pt x="652" y="211"/>
                </a:cubicBezTo>
                <a:cubicBezTo>
                  <a:pt x="652" y="231"/>
                  <a:pt x="652" y="231"/>
                  <a:pt x="652" y="231"/>
                </a:cubicBezTo>
                <a:cubicBezTo>
                  <a:pt x="694" y="231"/>
                  <a:pt x="694" y="231"/>
                  <a:pt x="694" y="231"/>
                </a:cubicBezTo>
                <a:cubicBezTo>
                  <a:pt x="694" y="97"/>
                  <a:pt x="694" y="97"/>
                  <a:pt x="694" y="97"/>
                </a:cubicBezTo>
                <a:cubicBezTo>
                  <a:pt x="652" y="97"/>
                  <a:pt x="652" y="97"/>
                  <a:pt x="652" y="97"/>
                </a:cubicBezTo>
                <a:cubicBezTo>
                  <a:pt x="652" y="117"/>
                  <a:pt x="652" y="117"/>
                  <a:pt x="652" y="117"/>
                </a:cubicBezTo>
                <a:cubicBezTo>
                  <a:pt x="645" y="103"/>
                  <a:pt x="631" y="94"/>
                  <a:pt x="611" y="94"/>
                </a:cubicBezTo>
                <a:cubicBezTo>
                  <a:pt x="578" y="94"/>
                  <a:pt x="551" y="123"/>
                  <a:pt x="551" y="164"/>
                </a:cubicBezTo>
                <a:cubicBezTo>
                  <a:pt x="551" y="205"/>
                  <a:pt x="579" y="234"/>
                  <a:pt x="611" y="234"/>
                </a:cubicBezTo>
                <a:close/>
                <a:moveTo>
                  <a:pt x="424" y="152"/>
                </a:moveTo>
                <a:cubicBezTo>
                  <a:pt x="428" y="136"/>
                  <a:pt x="439" y="129"/>
                  <a:pt x="456" y="129"/>
                </a:cubicBezTo>
                <a:cubicBezTo>
                  <a:pt x="473" y="129"/>
                  <a:pt x="482" y="138"/>
                  <a:pt x="484" y="152"/>
                </a:cubicBezTo>
                <a:lnTo>
                  <a:pt x="424" y="152"/>
                </a:lnTo>
                <a:close/>
                <a:moveTo>
                  <a:pt x="425" y="177"/>
                </a:moveTo>
                <a:cubicBezTo>
                  <a:pt x="527" y="177"/>
                  <a:pt x="527" y="177"/>
                  <a:pt x="527" y="177"/>
                </a:cubicBezTo>
                <a:cubicBezTo>
                  <a:pt x="530" y="130"/>
                  <a:pt x="504" y="94"/>
                  <a:pt x="456" y="94"/>
                </a:cubicBezTo>
                <a:cubicBezTo>
                  <a:pt x="414" y="94"/>
                  <a:pt x="382" y="123"/>
                  <a:pt x="382" y="164"/>
                </a:cubicBezTo>
                <a:cubicBezTo>
                  <a:pt x="382" y="205"/>
                  <a:pt x="413" y="234"/>
                  <a:pt x="460" y="234"/>
                </a:cubicBezTo>
                <a:cubicBezTo>
                  <a:pt x="488" y="234"/>
                  <a:pt x="505" y="225"/>
                  <a:pt x="518" y="214"/>
                </a:cubicBezTo>
                <a:cubicBezTo>
                  <a:pt x="493" y="188"/>
                  <a:pt x="493" y="188"/>
                  <a:pt x="493" y="188"/>
                </a:cubicBezTo>
                <a:cubicBezTo>
                  <a:pt x="487" y="193"/>
                  <a:pt x="475" y="199"/>
                  <a:pt x="460" y="199"/>
                </a:cubicBezTo>
                <a:cubicBezTo>
                  <a:pt x="441" y="199"/>
                  <a:pt x="429" y="191"/>
                  <a:pt x="425" y="177"/>
                </a:cubicBezTo>
                <a:close/>
                <a:moveTo>
                  <a:pt x="219" y="231"/>
                </a:moveTo>
                <a:cubicBezTo>
                  <a:pt x="262" y="231"/>
                  <a:pt x="262" y="231"/>
                  <a:pt x="262" y="231"/>
                </a:cubicBezTo>
                <a:cubicBezTo>
                  <a:pt x="262" y="159"/>
                  <a:pt x="262" y="159"/>
                  <a:pt x="262" y="159"/>
                </a:cubicBezTo>
                <a:cubicBezTo>
                  <a:pt x="262" y="142"/>
                  <a:pt x="272" y="133"/>
                  <a:pt x="289" y="133"/>
                </a:cubicBezTo>
                <a:cubicBezTo>
                  <a:pt x="304" y="133"/>
                  <a:pt x="311" y="141"/>
                  <a:pt x="311" y="156"/>
                </a:cubicBezTo>
                <a:cubicBezTo>
                  <a:pt x="311" y="231"/>
                  <a:pt x="311" y="231"/>
                  <a:pt x="311" y="231"/>
                </a:cubicBezTo>
                <a:cubicBezTo>
                  <a:pt x="354" y="231"/>
                  <a:pt x="354" y="231"/>
                  <a:pt x="354" y="231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4" y="115"/>
                  <a:pt x="333" y="94"/>
                  <a:pt x="304" y="94"/>
                </a:cubicBezTo>
                <a:cubicBezTo>
                  <a:pt x="285" y="94"/>
                  <a:pt x="270" y="103"/>
                  <a:pt x="262" y="118"/>
                </a:cubicBezTo>
                <a:cubicBezTo>
                  <a:pt x="262" y="4"/>
                  <a:pt x="262" y="4"/>
                  <a:pt x="262" y="4"/>
                </a:cubicBezTo>
                <a:cubicBezTo>
                  <a:pt x="219" y="4"/>
                  <a:pt x="219" y="4"/>
                  <a:pt x="219" y="4"/>
                </a:cubicBezTo>
                <a:lnTo>
                  <a:pt x="219" y="231"/>
                </a:lnTo>
                <a:close/>
                <a:moveTo>
                  <a:pt x="68" y="170"/>
                </a:moveTo>
                <a:cubicBezTo>
                  <a:pt x="83" y="133"/>
                  <a:pt x="83" y="133"/>
                  <a:pt x="83" y="133"/>
                </a:cubicBezTo>
                <a:cubicBezTo>
                  <a:pt x="89" y="118"/>
                  <a:pt x="96" y="94"/>
                  <a:pt x="96" y="94"/>
                </a:cubicBezTo>
                <a:cubicBezTo>
                  <a:pt x="96" y="94"/>
                  <a:pt x="102" y="118"/>
                  <a:pt x="109" y="133"/>
                </a:cubicBezTo>
                <a:cubicBezTo>
                  <a:pt x="124" y="170"/>
                  <a:pt x="124" y="170"/>
                  <a:pt x="124" y="170"/>
                </a:cubicBezTo>
                <a:lnTo>
                  <a:pt x="68" y="170"/>
                </a:lnTo>
                <a:close/>
                <a:moveTo>
                  <a:pt x="0" y="231"/>
                </a:moveTo>
                <a:cubicBezTo>
                  <a:pt x="43" y="231"/>
                  <a:pt x="43" y="231"/>
                  <a:pt x="43" y="231"/>
                </a:cubicBezTo>
                <a:cubicBezTo>
                  <a:pt x="53" y="207"/>
                  <a:pt x="53" y="207"/>
                  <a:pt x="53" y="207"/>
                </a:cubicBezTo>
                <a:cubicBezTo>
                  <a:pt x="140" y="207"/>
                  <a:pt x="140" y="207"/>
                  <a:pt x="140" y="207"/>
                </a:cubicBezTo>
                <a:cubicBezTo>
                  <a:pt x="150" y="231"/>
                  <a:pt x="150" y="231"/>
                  <a:pt x="150" y="231"/>
                </a:cubicBezTo>
                <a:cubicBezTo>
                  <a:pt x="196" y="231"/>
                  <a:pt x="196" y="231"/>
                  <a:pt x="196" y="231"/>
                </a:cubicBezTo>
                <a:cubicBezTo>
                  <a:pt x="98" y="15"/>
                  <a:pt x="98" y="15"/>
                  <a:pt x="98" y="15"/>
                </a:cubicBezTo>
                <a:cubicBezTo>
                  <a:pt x="94" y="15"/>
                  <a:pt x="94" y="15"/>
                  <a:pt x="94" y="15"/>
                </a:cubicBezTo>
                <a:lnTo>
                  <a:pt x="0" y="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92673-C640-3D4E-AC38-0DE4198B4A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76120" y="4797152"/>
            <a:ext cx="3362325" cy="644278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lvl1pPr>
          </a:lstStyle>
          <a:p>
            <a:pPr marL="0" indent="0">
              <a:buNone/>
            </a:pPr>
            <a:r>
              <a:rPr lang="en-US" b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NAAM (NEEM CONTACT OP MET)</a:t>
            </a:r>
            <a:endParaRPr lang="nl-NZ" b="1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FUNCTIE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2E9F97-F600-DD49-BB60-C8FBE5F3E4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76120" y="5748949"/>
            <a:ext cx="3432175" cy="75678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T  +31 (0)30 663 7000</a:t>
            </a:r>
          </a:p>
          <a:p>
            <a:pPr lvl="0"/>
            <a:r>
              <a:rPr lang="en-GB"/>
              <a:t>E. ……….@</a:t>
            </a:r>
            <a:r>
              <a:rPr lang="en-GB" err="1"/>
              <a:t>ordina.nl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023657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8FD0857-9602-9C4F-8111-6A9875D0AE1E}"/>
              </a:ext>
            </a:extLst>
          </p:cNvPr>
          <p:cNvSpPr/>
          <p:nvPr userDrawn="1"/>
        </p:nvSpPr>
        <p:spPr>
          <a:xfrm>
            <a:off x="3120" y="-868"/>
            <a:ext cx="1999605" cy="6858868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2E2D6D-C9C7-144E-ABF4-F254B8B1DA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933825"/>
            <a:ext cx="2003425" cy="2924175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nl-NL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9DA66F11-CAA8-3A4C-8042-17F98021FB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60206" y="1870356"/>
            <a:ext cx="8942064" cy="4547004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buFont typeface="Calibri" panose="020F0502020204030204" pitchFamily="34" charset="0"/>
              <a:buNone/>
              <a:defRPr sz="1000"/>
            </a:lvl1pPr>
          </a:lstStyle>
          <a:p>
            <a:pPr marL="0" lvl="2" indent="0">
              <a:buNone/>
            </a:pPr>
            <a:r>
              <a:rPr lang="nl-BE" sz="1050" b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Situatie</a:t>
            </a:r>
          </a:p>
          <a:p>
            <a:pPr marL="0" indent="0">
              <a:buFont typeface="Courier New" panose="02070309020205020404" pitchFamily="49" charset="0"/>
              <a:buNone/>
            </a:pPr>
            <a:r>
              <a:rPr lang="en-GB" sz="1000"/>
              <a:t>Lorem ipsum </a:t>
            </a:r>
            <a:r>
              <a:rPr lang="en-GB" sz="1000" err="1"/>
              <a:t>dolor</a:t>
            </a:r>
            <a:r>
              <a:rPr lang="en-GB" sz="1000"/>
              <a:t> sit </a:t>
            </a:r>
            <a:r>
              <a:rPr lang="en-GB" sz="1000" err="1"/>
              <a:t>amet</a:t>
            </a:r>
            <a:r>
              <a:rPr lang="en-GB" sz="1000"/>
              <a:t>, </a:t>
            </a:r>
            <a:r>
              <a:rPr lang="en-GB" sz="1000" err="1"/>
              <a:t>consectetur</a:t>
            </a:r>
            <a:r>
              <a:rPr lang="en-GB" sz="1000"/>
              <a:t> </a:t>
            </a:r>
            <a:r>
              <a:rPr lang="en-GB" sz="1000" err="1"/>
              <a:t>adipiscing</a:t>
            </a:r>
            <a:r>
              <a:rPr lang="en-GB" sz="1000"/>
              <a:t> </a:t>
            </a:r>
            <a:r>
              <a:rPr lang="en-GB" sz="1000" err="1"/>
              <a:t>elit</a:t>
            </a:r>
            <a:r>
              <a:rPr lang="en-GB" sz="1000"/>
              <a:t>. Donec sit </a:t>
            </a:r>
            <a:r>
              <a:rPr lang="en-GB" sz="1000" err="1"/>
              <a:t>amet</a:t>
            </a:r>
            <a:r>
              <a:rPr lang="en-GB" sz="1000"/>
              <a:t> </a:t>
            </a:r>
            <a:r>
              <a:rPr lang="en-GB" sz="1000" err="1"/>
              <a:t>placerat</a:t>
            </a:r>
            <a:r>
              <a:rPr lang="en-GB" sz="1000"/>
              <a:t> ipsum. </a:t>
            </a:r>
            <a:r>
              <a:rPr lang="en-GB" sz="1000" err="1"/>
              <a:t>Fusce</a:t>
            </a:r>
            <a:r>
              <a:rPr lang="en-GB" sz="1000"/>
              <a:t> at </a:t>
            </a:r>
            <a:r>
              <a:rPr lang="en-GB" sz="1000" err="1"/>
              <a:t>aliquam</a:t>
            </a:r>
            <a:r>
              <a:rPr lang="en-GB" sz="1000"/>
              <a:t> nisi, </a:t>
            </a:r>
            <a:r>
              <a:rPr lang="en-GB" sz="1000" err="1"/>
              <a:t>nec</a:t>
            </a:r>
            <a:r>
              <a:rPr lang="en-GB" sz="1000"/>
              <a:t> maximus </a:t>
            </a:r>
            <a:r>
              <a:rPr lang="en-GB" sz="1000" err="1"/>
              <a:t>leo</a:t>
            </a:r>
            <a:r>
              <a:rPr lang="en-GB" sz="1000"/>
              <a:t>. </a:t>
            </a:r>
            <a:r>
              <a:rPr lang="en-GB" sz="1000" err="1"/>
              <a:t>Etiam</a:t>
            </a:r>
            <a:r>
              <a:rPr lang="en-GB" sz="1000"/>
              <a:t> </a:t>
            </a:r>
            <a:r>
              <a:rPr lang="en-GB" sz="1000" err="1"/>
              <a:t>eget</a:t>
            </a:r>
            <a:r>
              <a:rPr lang="en-GB" sz="1000"/>
              <a:t> </a:t>
            </a:r>
            <a:r>
              <a:rPr lang="en-GB" sz="1000" err="1"/>
              <a:t>arcu</a:t>
            </a:r>
            <a:r>
              <a:rPr lang="en-GB" sz="1000"/>
              <a:t> et </a:t>
            </a:r>
            <a:r>
              <a:rPr lang="en-GB" sz="1000" err="1"/>
              <a:t>quam</a:t>
            </a:r>
            <a:r>
              <a:rPr lang="en-GB" sz="1000"/>
              <a:t> </a:t>
            </a:r>
            <a:r>
              <a:rPr lang="en-GB" sz="1000" err="1"/>
              <a:t>luctus</a:t>
            </a:r>
            <a:r>
              <a:rPr lang="en-GB" sz="1000"/>
              <a:t> </a:t>
            </a:r>
            <a:r>
              <a:rPr lang="en-GB" sz="1000" err="1"/>
              <a:t>fringilla</a:t>
            </a:r>
            <a:r>
              <a:rPr lang="en-GB" sz="1000"/>
              <a:t> at </a:t>
            </a:r>
            <a:r>
              <a:rPr lang="en-GB" sz="1000" err="1"/>
              <a:t>finibus</a:t>
            </a:r>
            <a:r>
              <a:rPr lang="en-GB" sz="1000"/>
              <a:t> ligula. </a:t>
            </a:r>
            <a:r>
              <a:rPr lang="en-GB" sz="1000" err="1"/>
              <a:t>Pellentesque</a:t>
            </a:r>
            <a:r>
              <a:rPr lang="en-GB" sz="1000"/>
              <a:t> at ligula </a:t>
            </a:r>
            <a:r>
              <a:rPr lang="en-GB" sz="1000" err="1"/>
              <a:t>nulla</a:t>
            </a:r>
            <a:r>
              <a:rPr lang="en-GB" sz="1000"/>
              <a:t>. Aenean </a:t>
            </a:r>
            <a:r>
              <a:rPr lang="en-GB" sz="1000" err="1"/>
              <a:t>ullamcorper</a:t>
            </a:r>
            <a:r>
              <a:rPr lang="en-GB" sz="1000"/>
              <a:t>, nisi </a:t>
            </a:r>
            <a:r>
              <a:rPr lang="en-GB" sz="1000" err="1"/>
              <a:t>quis</a:t>
            </a:r>
            <a:r>
              <a:rPr lang="en-GB" sz="1000"/>
              <a:t> pharetra </a:t>
            </a:r>
            <a:r>
              <a:rPr lang="en-GB" sz="1000" err="1"/>
              <a:t>pretium</a:t>
            </a:r>
            <a:r>
              <a:rPr lang="en-GB" sz="1000"/>
              <a:t>, </a:t>
            </a:r>
            <a:r>
              <a:rPr lang="en-GB" sz="1000" err="1"/>
              <a:t>massa</a:t>
            </a:r>
            <a:r>
              <a:rPr lang="en-GB" sz="1000"/>
              <a:t> </a:t>
            </a:r>
            <a:r>
              <a:rPr lang="en-GB" sz="1000" err="1"/>
              <a:t>nisl</a:t>
            </a:r>
            <a:r>
              <a:rPr lang="en-GB" sz="1000"/>
              <a:t> </a:t>
            </a:r>
            <a:r>
              <a:rPr lang="en-GB" sz="1000" err="1"/>
              <a:t>ullamcorper</a:t>
            </a:r>
            <a:r>
              <a:rPr lang="en-GB" sz="1000"/>
              <a:t> </a:t>
            </a:r>
            <a:r>
              <a:rPr lang="en-GB" sz="1000" err="1"/>
              <a:t>est</a:t>
            </a:r>
            <a:r>
              <a:rPr lang="en-GB" sz="1000"/>
              <a:t>, sit </a:t>
            </a:r>
            <a:r>
              <a:rPr lang="en-GB" sz="1000" err="1"/>
              <a:t>amet</a:t>
            </a:r>
            <a:r>
              <a:rPr lang="en-GB" sz="1000"/>
              <a:t> semper </a:t>
            </a:r>
            <a:r>
              <a:rPr lang="en-GB" sz="1000" err="1"/>
              <a:t>arcu</a:t>
            </a:r>
            <a:r>
              <a:rPr lang="en-GB" sz="1000"/>
              <a:t> lorem vitae </a:t>
            </a:r>
            <a:r>
              <a:rPr lang="en-GB" sz="1000" err="1"/>
              <a:t>neque</a:t>
            </a:r>
            <a:r>
              <a:rPr lang="en-GB" sz="1000"/>
              <a:t>. </a:t>
            </a:r>
            <a:r>
              <a:rPr lang="en-GB" sz="1000" err="1"/>
              <a:t>Mauris</a:t>
            </a:r>
            <a:r>
              <a:rPr lang="en-GB" sz="1000"/>
              <a:t> </a:t>
            </a:r>
            <a:r>
              <a:rPr lang="en-GB" sz="1000" err="1"/>
              <a:t>quis</a:t>
            </a:r>
            <a:r>
              <a:rPr lang="en-GB" sz="1000"/>
              <a:t> dui </a:t>
            </a:r>
            <a:r>
              <a:rPr lang="en-GB" sz="1000" err="1"/>
              <a:t>mauris</a:t>
            </a:r>
            <a:r>
              <a:rPr lang="en-GB" sz="1000"/>
              <a:t>. Integer vitae </a:t>
            </a:r>
            <a:r>
              <a:rPr lang="en-GB" sz="1000" err="1"/>
              <a:t>neque</a:t>
            </a:r>
            <a:r>
              <a:rPr lang="en-GB" sz="1000"/>
              <a:t> id magna </a:t>
            </a:r>
            <a:r>
              <a:rPr lang="en-GB" sz="1000" err="1"/>
              <a:t>feugiat</a:t>
            </a:r>
            <a:r>
              <a:rPr lang="en-GB" sz="1000"/>
              <a:t> </a:t>
            </a:r>
            <a:r>
              <a:rPr lang="en-GB" sz="1000" err="1"/>
              <a:t>condimentum</a:t>
            </a:r>
            <a:r>
              <a:rPr lang="en-GB" sz="1000"/>
              <a:t> sit </a:t>
            </a:r>
            <a:r>
              <a:rPr lang="en-GB" sz="1000" err="1"/>
              <a:t>amet</a:t>
            </a:r>
            <a:r>
              <a:rPr lang="en-GB" sz="1000"/>
              <a:t> in magna. Aenean </a:t>
            </a:r>
            <a:r>
              <a:rPr lang="en-GB" sz="1000" err="1"/>
              <a:t>quis</a:t>
            </a:r>
            <a:r>
              <a:rPr lang="en-GB" sz="1000"/>
              <a:t> nisi </a:t>
            </a:r>
            <a:r>
              <a:rPr lang="en-GB" sz="1000" err="1"/>
              <a:t>dignissim</a:t>
            </a:r>
            <a:r>
              <a:rPr lang="en-GB" sz="1000"/>
              <a:t>, </a:t>
            </a:r>
            <a:r>
              <a:rPr lang="en-GB" sz="1000" err="1"/>
              <a:t>laoreet</a:t>
            </a:r>
            <a:r>
              <a:rPr lang="en-GB" sz="1000"/>
              <a:t> </a:t>
            </a:r>
            <a:r>
              <a:rPr lang="en-GB" sz="1000" err="1"/>
              <a:t>urna</a:t>
            </a:r>
            <a:r>
              <a:rPr lang="en-GB" sz="1000"/>
              <a:t> ac, semper </a:t>
            </a:r>
            <a:r>
              <a:rPr lang="en-GB" sz="1000" err="1"/>
              <a:t>nulla</a:t>
            </a:r>
            <a:r>
              <a:rPr lang="en-GB" sz="1000"/>
              <a:t>.</a:t>
            </a:r>
          </a:p>
          <a:p>
            <a:pPr marL="0" indent="0">
              <a:buFont typeface="Courier New" panose="02070309020205020404" pitchFamily="49" charset="0"/>
              <a:buNone/>
            </a:pPr>
            <a:endParaRPr lang="nl-NL" sz="1000"/>
          </a:p>
          <a:p>
            <a:pPr marL="0" indent="0">
              <a:buNone/>
            </a:pPr>
            <a:r>
              <a:rPr lang="nl-NL" sz="1050" b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Oplossing</a:t>
            </a:r>
          </a:p>
          <a:p>
            <a:pPr marL="0" indent="0">
              <a:buFont typeface="Courier New" panose="02070309020205020404" pitchFamily="49" charset="0"/>
              <a:buNone/>
            </a:pPr>
            <a:r>
              <a:rPr lang="en-GB" sz="1000"/>
              <a:t>Lorem ipsum </a:t>
            </a:r>
            <a:r>
              <a:rPr lang="en-GB" sz="1000" err="1"/>
              <a:t>dolor</a:t>
            </a:r>
            <a:r>
              <a:rPr lang="en-GB" sz="1000"/>
              <a:t> sit </a:t>
            </a:r>
            <a:r>
              <a:rPr lang="en-GB" sz="1000" err="1"/>
              <a:t>amet</a:t>
            </a:r>
            <a:r>
              <a:rPr lang="en-GB" sz="1000"/>
              <a:t>, </a:t>
            </a:r>
            <a:r>
              <a:rPr lang="en-GB" sz="1000" err="1"/>
              <a:t>consectetur</a:t>
            </a:r>
            <a:r>
              <a:rPr lang="en-GB" sz="1000"/>
              <a:t> </a:t>
            </a:r>
            <a:r>
              <a:rPr lang="en-GB" sz="1000" err="1"/>
              <a:t>adipiscing</a:t>
            </a:r>
            <a:r>
              <a:rPr lang="en-GB" sz="1000"/>
              <a:t> </a:t>
            </a:r>
            <a:r>
              <a:rPr lang="en-GB" sz="1000" err="1"/>
              <a:t>elit</a:t>
            </a:r>
            <a:r>
              <a:rPr lang="en-GB" sz="1000"/>
              <a:t>. Donec sit </a:t>
            </a:r>
            <a:r>
              <a:rPr lang="en-GB" sz="1000" err="1"/>
              <a:t>amet</a:t>
            </a:r>
            <a:r>
              <a:rPr lang="en-GB" sz="1000"/>
              <a:t> </a:t>
            </a:r>
            <a:r>
              <a:rPr lang="en-GB" sz="1000" err="1"/>
              <a:t>placerat</a:t>
            </a:r>
            <a:r>
              <a:rPr lang="en-GB" sz="1000"/>
              <a:t> ipsum. </a:t>
            </a:r>
            <a:r>
              <a:rPr lang="en-GB" sz="1000" err="1"/>
              <a:t>Fusce</a:t>
            </a:r>
            <a:r>
              <a:rPr lang="en-GB" sz="1000"/>
              <a:t> at </a:t>
            </a:r>
            <a:r>
              <a:rPr lang="en-GB" sz="1000" err="1"/>
              <a:t>aliquam</a:t>
            </a:r>
            <a:r>
              <a:rPr lang="en-GB" sz="1000"/>
              <a:t> nisi, </a:t>
            </a:r>
            <a:r>
              <a:rPr lang="en-GB" sz="1000" err="1"/>
              <a:t>nec</a:t>
            </a:r>
            <a:r>
              <a:rPr lang="en-GB" sz="1000"/>
              <a:t> maximus </a:t>
            </a:r>
            <a:r>
              <a:rPr lang="en-GB" sz="1000" err="1"/>
              <a:t>leo</a:t>
            </a:r>
            <a:r>
              <a:rPr lang="en-GB" sz="1000"/>
              <a:t>. </a:t>
            </a:r>
            <a:r>
              <a:rPr lang="en-GB" sz="1000" err="1"/>
              <a:t>Etiam</a:t>
            </a:r>
            <a:r>
              <a:rPr lang="en-GB" sz="1000"/>
              <a:t> </a:t>
            </a:r>
            <a:r>
              <a:rPr lang="en-GB" sz="1000" err="1"/>
              <a:t>eget</a:t>
            </a:r>
            <a:r>
              <a:rPr lang="en-GB" sz="1000"/>
              <a:t> </a:t>
            </a:r>
            <a:r>
              <a:rPr lang="en-GB" sz="1000" err="1"/>
              <a:t>arcu</a:t>
            </a:r>
            <a:r>
              <a:rPr lang="en-GB" sz="1000"/>
              <a:t> et </a:t>
            </a:r>
            <a:r>
              <a:rPr lang="en-GB" sz="1000" err="1"/>
              <a:t>quam</a:t>
            </a:r>
            <a:r>
              <a:rPr lang="en-GB" sz="1000"/>
              <a:t> </a:t>
            </a:r>
            <a:r>
              <a:rPr lang="en-GB" sz="1000" err="1"/>
              <a:t>luctus</a:t>
            </a:r>
            <a:r>
              <a:rPr lang="en-GB" sz="1000"/>
              <a:t> </a:t>
            </a:r>
            <a:r>
              <a:rPr lang="en-GB" sz="1000" err="1"/>
              <a:t>fringilla</a:t>
            </a:r>
            <a:r>
              <a:rPr lang="en-GB" sz="1000"/>
              <a:t> at </a:t>
            </a:r>
            <a:r>
              <a:rPr lang="en-GB" sz="1000" err="1"/>
              <a:t>finibus</a:t>
            </a:r>
            <a:r>
              <a:rPr lang="en-GB" sz="1000"/>
              <a:t> ligula. </a:t>
            </a:r>
            <a:r>
              <a:rPr lang="en-GB" sz="1000" err="1"/>
              <a:t>Pellentesque</a:t>
            </a:r>
            <a:r>
              <a:rPr lang="en-GB" sz="1000"/>
              <a:t> at ligula </a:t>
            </a:r>
            <a:r>
              <a:rPr lang="en-GB" sz="1000" err="1"/>
              <a:t>nulla</a:t>
            </a:r>
            <a:r>
              <a:rPr lang="en-GB" sz="1000"/>
              <a:t>. Aenean </a:t>
            </a:r>
            <a:r>
              <a:rPr lang="en-GB" sz="1000" err="1"/>
              <a:t>ullamcorper</a:t>
            </a:r>
            <a:r>
              <a:rPr lang="en-GB" sz="1000"/>
              <a:t>, nisi </a:t>
            </a:r>
            <a:r>
              <a:rPr lang="en-GB" sz="1000" err="1"/>
              <a:t>quis</a:t>
            </a:r>
            <a:r>
              <a:rPr lang="en-GB" sz="1000"/>
              <a:t> pharetra </a:t>
            </a:r>
            <a:r>
              <a:rPr lang="en-GB" sz="1000" err="1"/>
              <a:t>pretium</a:t>
            </a:r>
            <a:r>
              <a:rPr lang="en-GB" sz="1000"/>
              <a:t>, </a:t>
            </a:r>
            <a:r>
              <a:rPr lang="en-GB" sz="1000" err="1"/>
              <a:t>massa</a:t>
            </a:r>
            <a:r>
              <a:rPr lang="en-GB" sz="1000"/>
              <a:t> </a:t>
            </a:r>
            <a:r>
              <a:rPr lang="en-GB" sz="1000" err="1"/>
              <a:t>nisl</a:t>
            </a:r>
            <a:r>
              <a:rPr lang="en-GB" sz="1000"/>
              <a:t> </a:t>
            </a:r>
            <a:r>
              <a:rPr lang="en-GB" sz="1000" err="1"/>
              <a:t>ullamcorper</a:t>
            </a:r>
            <a:r>
              <a:rPr lang="en-GB" sz="1000"/>
              <a:t> </a:t>
            </a:r>
            <a:r>
              <a:rPr lang="en-GB" sz="1000" err="1"/>
              <a:t>est</a:t>
            </a:r>
            <a:r>
              <a:rPr lang="en-GB" sz="1000"/>
              <a:t>, sit </a:t>
            </a:r>
            <a:r>
              <a:rPr lang="en-GB" sz="1000" err="1"/>
              <a:t>amet</a:t>
            </a:r>
            <a:r>
              <a:rPr lang="en-GB" sz="1000"/>
              <a:t> semper </a:t>
            </a:r>
            <a:r>
              <a:rPr lang="en-GB" sz="1000" err="1"/>
              <a:t>arcu</a:t>
            </a:r>
            <a:r>
              <a:rPr lang="en-GB" sz="1000"/>
              <a:t> lorem vitae </a:t>
            </a:r>
            <a:r>
              <a:rPr lang="en-GB" sz="1000" err="1"/>
              <a:t>neque</a:t>
            </a:r>
            <a:r>
              <a:rPr lang="en-GB" sz="1000"/>
              <a:t>. </a:t>
            </a:r>
            <a:r>
              <a:rPr lang="en-GB" sz="1000" err="1"/>
              <a:t>Mauris</a:t>
            </a:r>
            <a:r>
              <a:rPr lang="en-GB" sz="1000"/>
              <a:t> </a:t>
            </a:r>
            <a:r>
              <a:rPr lang="en-GB" sz="1000" err="1"/>
              <a:t>quis</a:t>
            </a:r>
            <a:r>
              <a:rPr lang="en-GB" sz="1000"/>
              <a:t> dui </a:t>
            </a:r>
            <a:r>
              <a:rPr lang="en-GB" sz="1000" err="1"/>
              <a:t>mauris</a:t>
            </a:r>
            <a:r>
              <a:rPr lang="en-GB" sz="1000"/>
              <a:t>. Integer vitae </a:t>
            </a:r>
            <a:r>
              <a:rPr lang="en-GB" sz="1000" err="1"/>
              <a:t>neque</a:t>
            </a:r>
            <a:r>
              <a:rPr lang="en-GB" sz="1000"/>
              <a:t> id magna </a:t>
            </a:r>
            <a:r>
              <a:rPr lang="en-GB" sz="1000" err="1"/>
              <a:t>feugiat</a:t>
            </a:r>
            <a:r>
              <a:rPr lang="en-GB" sz="1000"/>
              <a:t> </a:t>
            </a:r>
            <a:r>
              <a:rPr lang="en-GB" sz="1000" err="1"/>
              <a:t>condimentum</a:t>
            </a:r>
            <a:r>
              <a:rPr lang="en-GB" sz="1000"/>
              <a:t> sit </a:t>
            </a:r>
            <a:r>
              <a:rPr lang="en-GB" sz="1000" err="1"/>
              <a:t>amet</a:t>
            </a:r>
            <a:r>
              <a:rPr lang="en-GB" sz="1000"/>
              <a:t> in magna. Aenean </a:t>
            </a:r>
            <a:r>
              <a:rPr lang="en-GB" sz="1000" err="1"/>
              <a:t>quis</a:t>
            </a:r>
            <a:r>
              <a:rPr lang="en-GB" sz="1000"/>
              <a:t> nisi </a:t>
            </a:r>
            <a:r>
              <a:rPr lang="en-GB" sz="1000" err="1"/>
              <a:t>dignissim</a:t>
            </a:r>
            <a:r>
              <a:rPr lang="en-GB" sz="1000"/>
              <a:t>, </a:t>
            </a:r>
            <a:r>
              <a:rPr lang="en-GB" sz="1000" err="1"/>
              <a:t>laoreet</a:t>
            </a:r>
            <a:r>
              <a:rPr lang="en-GB" sz="1000"/>
              <a:t> </a:t>
            </a:r>
            <a:r>
              <a:rPr lang="en-GB" sz="1000" err="1"/>
              <a:t>urna</a:t>
            </a:r>
            <a:r>
              <a:rPr lang="en-GB" sz="1000"/>
              <a:t> ac, semper </a:t>
            </a:r>
            <a:r>
              <a:rPr lang="en-GB" sz="1000" err="1"/>
              <a:t>nulla</a:t>
            </a:r>
            <a:r>
              <a:rPr lang="en-GB" sz="1000"/>
              <a:t>.</a:t>
            </a:r>
          </a:p>
          <a:p>
            <a:pPr marL="0" indent="0">
              <a:buNone/>
            </a:pPr>
            <a:endParaRPr lang="nl-NL" sz="1000"/>
          </a:p>
          <a:p>
            <a:pPr marL="0" indent="0">
              <a:buNone/>
            </a:pPr>
            <a:endParaRPr lang="nl-NL" sz="1000"/>
          </a:p>
          <a:p>
            <a:pPr marL="0" indent="0">
              <a:buNone/>
            </a:pPr>
            <a:endParaRPr lang="nl-NL" sz="1000"/>
          </a:p>
          <a:p>
            <a:pPr marL="0" indent="0">
              <a:buNone/>
            </a:pPr>
            <a:endParaRPr lang="nl-NL" sz="1000"/>
          </a:p>
          <a:p>
            <a:pPr marL="0" indent="0">
              <a:buNone/>
            </a:pPr>
            <a:endParaRPr lang="nl-NL" sz="1000"/>
          </a:p>
          <a:p>
            <a:pPr marL="0" indent="0">
              <a:buNone/>
            </a:pPr>
            <a:endParaRPr lang="nl-NL" sz="1000"/>
          </a:p>
          <a:p>
            <a:pPr marL="0" indent="0">
              <a:buNone/>
            </a:pPr>
            <a:r>
              <a:rPr lang="nl-NL" sz="1050" b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Resultaat</a:t>
            </a:r>
          </a:p>
          <a:p>
            <a:pPr marL="0" indent="0">
              <a:buFont typeface="Courier New" panose="02070309020205020404" pitchFamily="49" charset="0"/>
              <a:buNone/>
            </a:pPr>
            <a:r>
              <a:rPr lang="en-GB" sz="1000"/>
              <a:t>Lorem ipsum </a:t>
            </a:r>
            <a:r>
              <a:rPr lang="en-GB" sz="1000" err="1"/>
              <a:t>dolor</a:t>
            </a:r>
            <a:r>
              <a:rPr lang="en-GB" sz="1000"/>
              <a:t> sit </a:t>
            </a:r>
            <a:r>
              <a:rPr lang="en-GB" sz="1000" err="1"/>
              <a:t>amet</a:t>
            </a:r>
            <a:r>
              <a:rPr lang="en-GB" sz="1000"/>
              <a:t>, </a:t>
            </a:r>
            <a:r>
              <a:rPr lang="en-GB" sz="1000" err="1"/>
              <a:t>consectetur</a:t>
            </a:r>
            <a:r>
              <a:rPr lang="en-GB" sz="1000"/>
              <a:t> </a:t>
            </a:r>
            <a:r>
              <a:rPr lang="en-GB" sz="1000" err="1"/>
              <a:t>adipiscing</a:t>
            </a:r>
            <a:r>
              <a:rPr lang="en-GB" sz="1000"/>
              <a:t> </a:t>
            </a:r>
            <a:r>
              <a:rPr lang="en-GB" sz="1000" err="1"/>
              <a:t>elit</a:t>
            </a:r>
            <a:r>
              <a:rPr lang="en-GB" sz="1000"/>
              <a:t>. Donec sit </a:t>
            </a:r>
            <a:r>
              <a:rPr lang="en-GB" sz="1000" err="1"/>
              <a:t>amet</a:t>
            </a:r>
            <a:r>
              <a:rPr lang="en-GB" sz="1000"/>
              <a:t> </a:t>
            </a:r>
            <a:r>
              <a:rPr lang="en-GB" sz="1000" err="1"/>
              <a:t>placerat</a:t>
            </a:r>
            <a:r>
              <a:rPr lang="en-GB" sz="1000"/>
              <a:t> ipsum. </a:t>
            </a:r>
            <a:r>
              <a:rPr lang="en-GB" sz="1000" err="1"/>
              <a:t>Fusce</a:t>
            </a:r>
            <a:r>
              <a:rPr lang="en-GB" sz="1000"/>
              <a:t> at </a:t>
            </a:r>
            <a:r>
              <a:rPr lang="en-GB" sz="1000" err="1"/>
              <a:t>aliquam</a:t>
            </a:r>
            <a:r>
              <a:rPr lang="en-GB" sz="1000"/>
              <a:t> nisi, </a:t>
            </a:r>
            <a:r>
              <a:rPr lang="en-GB" sz="1000" err="1"/>
              <a:t>nec</a:t>
            </a:r>
            <a:r>
              <a:rPr lang="en-GB" sz="1000"/>
              <a:t> maximus </a:t>
            </a:r>
            <a:r>
              <a:rPr lang="en-GB" sz="1000" err="1"/>
              <a:t>leo</a:t>
            </a:r>
            <a:r>
              <a:rPr lang="en-GB" sz="1000"/>
              <a:t>. </a:t>
            </a:r>
            <a:r>
              <a:rPr lang="en-GB" sz="1000" err="1"/>
              <a:t>Etiam</a:t>
            </a:r>
            <a:r>
              <a:rPr lang="en-GB" sz="1000"/>
              <a:t> </a:t>
            </a:r>
            <a:r>
              <a:rPr lang="en-GB" sz="1000" err="1"/>
              <a:t>eget</a:t>
            </a:r>
            <a:r>
              <a:rPr lang="en-GB" sz="1000"/>
              <a:t> </a:t>
            </a:r>
            <a:r>
              <a:rPr lang="en-GB" sz="1000" err="1"/>
              <a:t>arcu</a:t>
            </a:r>
            <a:r>
              <a:rPr lang="en-GB" sz="1000"/>
              <a:t> et </a:t>
            </a:r>
            <a:r>
              <a:rPr lang="en-GB" sz="1000" err="1"/>
              <a:t>quam</a:t>
            </a:r>
            <a:r>
              <a:rPr lang="en-GB" sz="1000"/>
              <a:t> </a:t>
            </a:r>
            <a:r>
              <a:rPr lang="en-GB" sz="1000" err="1"/>
              <a:t>luctus</a:t>
            </a:r>
            <a:r>
              <a:rPr lang="en-GB" sz="1000"/>
              <a:t> </a:t>
            </a:r>
            <a:r>
              <a:rPr lang="en-GB" sz="1000" err="1"/>
              <a:t>fringilla</a:t>
            </a:r>
            <a:r>
              <a:rPr lang="en-GB" sz="1000"/>
              <a:t> at </a:t>
            </a:r>
            <a:r>
              <a:rPr lang="en-GB" sz="1000" err="1"/>
              <a:t>finibus</a:t>
            </a:r>
            <a:r>
              <a:rPr lang="en-GB" sz="1000"/>
              <a:t> ligula. </a:t>
            </a:r>
            <a:r>
              <a:rPr lang="en-GB" sz="1000" err="1"/>
              <a:t>Pellentesque</a:t>
            </a:r>
            <a:r>
              <a:rPr lang="en-GB" sz="1000"/>
              <a:t> at ligula </a:t>
            </a:r>
            <a:r>
              <a:rPr lang="en-GB" sz="1000" err="1"/>
              <a:t>nulla</a:t>
            </a:r>
            <a:r>
              <a:rPr lang="en-GB" sz="1000"/>
              <a:t>. Aenean </a:t>
            </a:r>
            <a:r>
              <a:rPr lang="en-GB" sz="1000" err="1"/>
              <a:t>ullamcorper</a:t>
            </a:r>
            <a:r>
              <a:rPr lang="en-GB" sz="1000"/>
              <a:t>, nisi </a:t>
            </a:r>
            <a:r>
              <a:rPr lang="en-GB" sz="1000" err="1"/>
              <a:t>quis</a:t>
            </a:r>
            <a:r>
              <a:rPr lang="en-GB" sz="1000"/>
              <a:t> pharetra </a:t>
            </a:r>
            <a:r>
              <a:rPr lang="en-GB" sz="1000" err="1"/>
              <a:t>pretium</a:t>
            </a:r>
            <a:r>
              <a:rPr lang="en-GB" sz="1000"/>
              <a:t>, </a:t>
            </a:r>
            <a:r>
              <a:rPr lang="en-GB" sz="1000" err="1"/>
              <a:t>massa</a:t>
            </a:r>
            <a:r>
              <a:rPr lang="en-GB" sz="1000"/>
              <a:t> </a:t>
            </a:r>
            <a:r>
              <a:rPr lang="en-GB" sz="1000" err="1"/>
              <a:t>nisl</a:t>
            </a:r>
            <a:r>
              <a:rPr lang="en-GB" sz="1000"/>
              <a:t> </a:t>
            </a:r>
            <a:r>
              <a:rPr lang="en-GB" sz="1000" err="1"/>
              <a:t>ullamcorper</a:t>
            </a:r>
            <a:r>
              <a:rPr lang="en-GB" sz="1000"/>
              <a:t> </a:t>
            </a:r>
            <a:r>
              <a:rPr lang="en-GB" sz="1000" err="1"/>
              <a:t>est</a:t>
            </a:r>
            <a:r>
              <a:rPr lang="en-GB" sz="1000"/>
              <a:t>, sit </a:t>
            </a:r>
            <a:r>
              <a:rPr lang="en-GB" sz="1000" err="1"/>
              <a:t>amet</a:t>
            </a:r>
            <a:r>
              <a:rPr lang="en-GB" sz="1000"/>
              <a:t> semper </a:t>
            </a:r>
            <a:r>
              <a:rPr lang="en-GB" sz="1000" err="1"/>
              <a:t>arcu</a:t>
            </a:r>
            <a:r>
              <a:rPr lang="en-GB" sz="1000"/>
              <a:t> lorem vitae </a:t>
            </a:r>
            <a:r>
              <a:rPr lang="en-GB" sz="1000" err="1"/>
              <a:t>neque</a:t>
            </a:r>
            <a:r>
              <a:rPr lang="en-GB" sz="1000"/>
              <a:t>. </a:t>
            </a:r>
            <a:r>
              <a:rPr lang="en-GB" sz="1000" err="1"/>
              <a:t>Mauris</a:t>
            </a:r>
            <a:r>
              <a:rPr lang="en-GB" sz="1000"/>
              <a:t> </a:t>
            </a:r>
            <a:r>
              <a:rPr lang="en-GB" sz="1000" err="1"/>
              <a:t>quis</a:t>
            </a:r>
            <a:r>
              <a:rPr lang="en-GB" sz="1000"/>
              <a:t> dui </a:t>
            </a:r>
            <a:r>
              <a:rPr lang="en-GB" sz="1000" err="1"/>
              <a:t>mauris</a:t>
            </a:r>
            <a:r>
              <a:rPr lang="en-GB" sz="1000"/>
              <a:t>. Integer vitae </a:t>
            </a:r>
            <a:r>
              <a:rPr lang="en-GB" sz="1000" err="1"/>
              <a:t>neque</a:t>
            </a:r>
            <a:r>
              <a:rPr lang="en-GB" sz="1000"/>
              <a:t> id magna </a:t>
            </a:r>
            <a:r>
              <a:rPr lang="en-GB" sz="1000" err="1"/>
              <a:t>feugiat</a:t>
            </a:r>
            <a:r>
              <a:rPr lang="en-GB" sz="1000"/>
              <a:t> </a:t>
            </a:r>
            <a:r>
              <a:rPr lang="en-GB" sz="1000" err="1"/>
              <a:t>condimentum</a:t>
            </a:r>
            <a:r>
              <a:rPr lang="en-GB" sz="1000"/>
              <a:t> sit </a:t>
            </a:r>
            <a:r>
              <a:rPr lang="en-GB" sz="1000" err="1"/>
              <a:t>amet</a:t>
            </a:r>
            <a:r>
              <a:rPr lang="en-GB" sz="1000"/>
              <a:t> in magna. Aenean </a:t>
            </a:r>
            <a:r>
              <a:rPr lang="en-GB" sz="1000" err="1"/>
              <a:t>quis</a:t>
            </a:r>
            <a:r>
              <a:rPr lang="en-GB" sz="1000"/>
              <a:t> nisi </a:t>
            </a:r>
            <a:r>
              <a:rPr lang="en-GB" sz="1000" err="1"/>
              <a:t>dignissim</a:t>
            </a:r>
            <a:r>
              <a:rPr lang="en-GB" sz="1000"/>
              <a:t>, </a:t>
            </a:r>
            <a:r>
              <a:rPr lang="en-GB" sz="1000" err="1"/>
              <a:t>laoreet</a:t>
            </a:r>
            <a:r>
              <a:rPr lang="en-GB" sz="1000"/>
              <a:t> </a:t>
            </a:r>
            <a:r>
              <a:rPr lang="en-GB" sz="1000" err="1"/>
              <a:t>urna</a:t>
            </a:r>
            <a:r>
              <a:rPr lang="en-GB" sz="1000"/>
              <a:t> ac, semper </a:t>
            </a:r>
            <a:r>
              <a:rPr lang="en-GB" sz="1000" err="1"/>
              <a:t>nulla</a:t>
            </a:r>
            <a:r>
              <a:rPr lang="en-GB" sz="1000"/>
              <a:t>.</a:t>
            </a:r>
          </a:p>
          <a:p>
            <a:pPr marL="0" indent="0">
              <a:buFont typeface="Courier New" panose="02070309020205020404" pitchFamily="49" charset="0"/>
              <a:buNone/>
            </a:pPr>
            <a:endParaRPr lang="nl-NL" sz="1000"/>
          </a:p>
          <a:p>
            <a:pPr marL="0" indent="0">
              <a:buFont typeface="Courier New" panose="02070309020205020404" pitchFamily="49" charset="0"/>
              <a:buNone/>
            </a:pPr>
            <a:endParaRPr lang="nl-NL" sz="1000"/>
          </a:p>
          <a:p>
            <a:pPr marL="0" indent="0">
              <a:buFont typeface="Courier New" panose="02070309020205020404" pitchFamily="49" charset="0"/>
              <a:buNone/>
            </a:pPr>
            <a:endParaRPr lang="nl-NL" sz="1000"/>
          </a:p>
          <a:p>
            <a:pPr marL="0" indent="0">
              <a:buFont typeface="Courier New" panose="02070309020205020404" pitchFamily="49" charset="0"/>
              <a:buNone/>
            </a:pPr>
            <a:endParaRPr lang="nl-NL" sz="1000"/>
          </a:p>
          <a:p>
            <a:pPr marL="0" indent="0">
              <a:buFont typeface="Courier New" panose="02070309020205020404" pitchFamily="49" charset="0"/>
              <a:buNone/>
            </a:pPr>
            <a:endParaRPr lang="nl-NL" sz="1000"/>
          </a:p>
          <a:p>
            <a:pPr marL="0" lvl="0" indent="0">
              <a:buFont typeface="Calibri" panose="020F0502020204030204" pitchFamily="34" charset="0"/>
              <a:buNone/>
            </a:pPr>
            <a:endParaRPr lang="nl-NL" sz="1000"/>
          </a:p>
          <a:p>
            <a:pPr marL="0" lvl="0" indent="0">
              <a:buFont typeface="Calibri" panose="020F0502020204030204" pitchFamily="34" charset="0"/>
              <a:buNone/>
            </a:pPr>
            <a:endParaRPr lang="nl-NL" sz="10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176531-1D40-1043-9F5C-882322479581}"/>
              </a:ext>
            </a:extLst>
          </p:cNvPr>
          <p:cNvGrpSpPr/>
          <p:nvPr userDrawn="1"/>
        </p:nvGrpSpPr>
        <p:grpSpPr>
          <a:xfrm>
            <a:off x="647811" y="-868"/>
            <a:ext cx="720433" cy="1222180"/>
            <a:chOff x="11136207" y="-4080"/>
            <a:chExt cx="720433" cy="1222180"/>
          </a:xfrm>
          <a:effectLst>
            <a:outerShdw blurRad="203200" dist="25400" dir="5400000" algn="t" rotWithShape="0">
              <a:prstClr val="black">
                <a:alpha val="23000"/>
              </a:prstClr>
            </a:outerShdw>
          </a:effectLst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EEE47DE2-76CF-8043-91A3-2D6690E3CA3D}"/>
                </a:ext>
              </a:extLst>
            </p:cNvPr>
            <p:cNvSpPr/>
            <p:nvPr/>
          </p:nvSpPr>
          <p:spPr>
            <a:xfrm>
              <a:off x="11136207" y="-4080"/>
              <a:ext cx="720433" cy="1222180"/>
            </a:xfrm>
            <a:custGeom>
              <a:avLst/>
              <a:gdLst>
                <a:gd name="connsiteX0" fmla="*/ 0 w 837398"/>
                <a:gd name="connsiteY0" fmla="*/ 0 h 1491916"/>
                <a:gd name="connsiteX1" fmla="*/ 0 w 837398"/>
                <a:gd name="connsiteY1" fmla="*/ 1491916 h 1491916"/>
                <a:gd name="connsiteX2" fmla="*/ 105878 w 837398"/>
                <a:gd name="connsiteY2" fmla="*/ 1491916 h 1491916"/>
                <a:gd name="connsiteX3" fmla="*/ 837398 w 837398"/>
                <a:gd name="connsiteY3" fmla="*/ 1491916 h 1491916"/>
                <a:gd name="connsiteX4" fmla="*/ 837398 w 837398"/>
                <a:gd name="connsiteY4" fmla="*/ 9625 h 149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7398" h="1491916">
                  <a:moveTo>
                    <a:pt x="0" y="0"/>
                  </a:moveTo>
                  <a:lnTo>
                    <a:pt x="0" y="1491916"/>
                  </a:lnTo>
                  <a:lnTo>
                    <a:pt x="105878" y="1491916"/>
                  </a:lnTo>
                  <a:lnTo>
                    <a:pt x="837398" y="1491916"/>
                  </a:lnTo>
                  <a:lnTo>
                    <a:pt x="837398" y="9625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7ADE14-5C24-A74B-8C0C-B8C650E97D49}"/>
                </a:ext>
              </a:extLst>
            </p:cNvPr>
            <p:cNvSpPr/>
            <p:nvPr/>
          </p:nvSpPr>
          <p:spPr>
            <a:xfrm>
              <a:off x="11136207" y="649487"/>
              <a:ext cx="720433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600">
                  <a:solidFill>
                    <a:schemeClr val="accent1"/>
                  </a:solidFill>
                  <a:latin typeface="+mj-lt"/>
                  <a:ea typeface="Roboto Condensed" panose="02000000000000000000" pitchFamily="2" charset="0"/>
                </a:rPr>
                <a:t>TEAM</a:t>
              </a:r>
            </a:p>
            <a:p>
              <a:pPr algn="ctr"/>
              <a:r>
                <a:rPr lang="en-GB" sz="1400">
                  <a:solidFill>
                    <a:srgbClr val="000000"/>
                  </a:solidFill>
                  <a:latin typeface="+mj-lt"/>
                  <a:ea typeface="Roboto Condensed" panose="02000000000000000000" pitchFamily="2" charset="0"/>
                </a:rPr>
                <a:t>SHEET</a:t>
              </a:r>
              <a:endParaRPr lang="nl-NL" sz="1400">
                <a:latin typeface="+mj-lt"/>
                <a:ea typeface="Roboto Condensed" panose="02000000000000000000" pitchFamily="2" charset="0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030CCA6-3469-EE41-ADE0-FBBC4C9D4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1179662" y="3524"/>
              <a:ext cx="660758" cy="660758"/>
            </a:xfrm>
            <a:prstGeom prst="rect">
              <a:avLst/>
            </a:prstGeom>
          </p:spPr>
        </p:pic>
      </p:grpSp>
      <p:sp>
        <p:nvSpPr>
          <p:cNvPr id="11" name="Freeform 10">
            <a:extLst>
              <a:ext uri="{FF2B5EF4-FFF2-40B4-BE49-F238E27FC236}">
                <a16:creationId xmlns:a16="http://schemas.microsoft.com/office/drawing/2014/main" id="{C440FAC0-73F4-8144-AAFE-396ED3551FB0}"/>
              </a:ext>
            </a:extLst>
          </p:cNvPr>
          <p:cNvSpPr/>
          <p:nvPr userDrawn="1"/>
        </p:nvSpPr>
        <p:spPr>
          <a:xfrm>
            <a:off x="10056440" y="260647"/>
            <a:ext cx="2194294" cy="643218"/>
          </a:xfrm>
          <a:custGeom>
            <a:avLst/>
            <a:gdLst>
              <a:gd name="connsiteX0" fmla="*/ 0 w 2194294"/>
              <a:gd name="connsiteY0" fmla="*/ 321608 h 643218"/>
              <a:gd name="connsiteX1" fmla="*/ 0 w 2194294"/>
              <a:gd name="connsiteY1" fmla="*/ 321609 h 643218"/>
              <a:gd name="connsiteX2" fmla="*/ 0 w 2194294"/>
              <a:gd name="connsiteY2" fmla="*/ 321609 h 643218"/>
              <a:gd name="connsiteX3" fmla="*/ 321609 w 2194294"/>
              <a:gd name="connsiteY3" fmla="*/ 0 h 643218"/>
              <a:gd name="connsiteX4" fmla="*/ 2194294 w 2194294"/>
              <a:gd name="connsiteY4" fmla="*/ 0 h 643218"/>
              <a:gd name="connsiteX5" fmla="*/ 2194294 w 2194294"/>
              <a:gd name="connsiteY5" fmla="*/ 643218 h 643218"/>
              <a:gd name="connsiteX6" fmla="*/ 321609 w 2194294"/>
              <a:gd name="connsiteY6" fmla="*/ 643217 h 643218"/>
              <a:gd name="connsiteX7" fmla="*/ 25274 w 2194294"/>
              <a:gd name="connsiteY7" fmla="*/ 446793 h 643218"/>
              <a:gd name="connsiteX8" fmla="*/ 0 w 2194294"/>
              <a:gd name="connsiteY8" fmla="*/ 321609 h 643218"/>
              <a:gd name="connsiteX9" fmla="*/ 25274 w 2194294"/>
              <a:gd name="connsiteY9" fmla="*/ 196424 h 643218"/>
              <a:gd name="connsiteX10" fmla="*/ 321609 w 2194294"/>
              <a:gd name="connsiteY10" fmla="*/ 0 h 643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94294" h="643218">
                <a:moveTo>
                  <a:pt x="0" y="321608"/>
                </a:moveTo>
                <a:lnTo>
                  <a:pt x="0" y="321609"/>
                </a:lnTo>
                <a:lnTo>
                  <a:pt x="0" y="321609"/>
                </a:lnTo>
                <a:close/>
                <a:moveTo>
                  <a:pt x="321609" y="0"/>
                </a:moveTo>
                <a:lnTo>
                  <a:pt x="2194294" y="0"/>
                </a:lnTo>
                <a:lnTo>
                  <a:pt x="2194294" y="643218"/>
                </a:lnTo>
                <a:lnTo>
                  <a:pt x="321609" y="643217"/>
                </a:lnTo>
                <a:cubicBezTo>
                  <a:pt x="188394" y="643217"/>
                  <a:pt x="74096" y="562223"/>
                  <a:pt x="25274" y="446793"/>
                </a:cubicBezTo>
                <a:lnTo>
                  <a:pt x="0" y="321609"/>
                </a:lnTo>
                <a:lnTo>
                  <a:pt x="25274" y="196424"/>
                </a:lnTo>
                <a:cubicBezTo>
                  <a:pt x="74096" y="80994"/>
                  <a:pt x="188394" y="0"/>
                  <a:pt x="321609" y="0"/>
                </a:cubicBez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121FF4C-D23E-F345-81B7-F4FAD0C7E8F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9622" y="437285"/>
            <a:ext cx="204112" cy="299365"/>
          </a:xfrm>
          <a:prstGeom prst="rect">
            <a:avLst/>
          </a:prstGeom>
        </p:spPr>
      </p:pic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04019E4C-E238-4640-AEEE-FA6C9C5474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41480" y="291514"/>
            <a:ext cx="1631950" cy="504254"/>
          </a:xfrm>
          <a:prstGeom prst="rect">
            <a:avLst/>
          </a:prstGeom>
          <a:ln>
            <a:noFill/>
          </a:ln>
        </p:spPr>
        <p:txBody>
          <a:bodyPr lIns="108000" anchor="ctr" anchorCtr="0"/>
          <a:lstStyle>
            <a:lvl1pPr>
              <a:buNone/>
              <a:defRPr lang="nl-NL" sz="3200" b="1" kern="1200" cap="all" spc="80" baseline="0" dirty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marL="115200" lvl="0" indent="-457200" algn="l" defTabSz="1088610" rtl="0" eaLnBrk="1" latinLnBrk="0" hangingPunct="1">
              <a:lnSpc>
                <a:spcPct val="94000"/>
              </a:lnSpc>
              <a:spcBef>
                <a:spcPct val="0"/>
              </a:spcBef>
              <a:tabLst>
                <a:tab pos="2703513" algn="l"/>
              </a:tabLst>
            </a:pPr>
            <a:r>
              <a:rPr lang="en-GB"/>
              <a:t>Intern</a:t>
            </a:r>
            <a:endParaRPr lang="nl-NL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6ABCF834-5117-0A4C-93AE-C23B6ED241F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550" y="1641899"/>
            <a:ext cx="1851026" cy="410042"/>
          </a:xfrm>
          <a:prstGeom prst="rect">
            <a:avLst/>
          </a:prstGeom>
        </p:spPr>
        <p:txBody>
          <a:bodyPr/>
          <a:lstStyle>
            <a:lvl1pPr algn="ctr">
              <a:buNone/>
              <a:defRPr lang="nl-NL" sz="1800" b="1" kern="1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</a:lstStyle>
          <a:p>
            <a:pPr lvl="0"/>
            <a:r>
              <a:rPr lang="en-GB"/>
              <a:t>KLANTNAAM</a:t>
            </a:r>
            <a:endParaRPr lang="nl-NL"/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87CACCF4-DC0F-4548-A464-29431BA279F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50" y="2051940"/>
            <a:ext cx="1851026" cy="1742138"/>
          </a:xfrm>
          <a:prstGeom prst="rect">
            <a:avLst/>
          </a:prstGeom>
        </p:spPr>
        <p:txBody>
          <a:bodyPr/>
          <a:lstStyle>
            <a:lvl1pPr algn="ctr">
              <a:buNone/>
              <a:defRPr sz="13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Duur project:</a:t>
            </a:r>
          </a:p>
          <a:p>
            <a:pPr lvl="0"/>
            <a:r>
              <a:rPr lang="nl-NL"/>
              <a:t>Oktober 2017 – heden</a:t>
            </a:r>
          </a:p>
          <a:p>
            <a:pPr lvl="0"/>
            <a:endParaRPr lang="nl-NL"/>
          </a:p>
          <a:p>
            <a:pPr lvl="0"/>
            <a:r>
              <a:rPr lang="nl-NL" err="1"/>
              <a:t>Teamseigenschappen</a:t>
            </a:r>
            <a:r>
              <a:rPr lang="nl-NL"/>
              <a:t>:</a:t>
            </a:r>
          </a:p>
          <a:p>
            <a:pPr lvl="0"/>
            <a:r>
              <a:rPr lang="nl-NL"/>
              <a:t>HPT</a:t>
            </a:r>
            <a:endParaRPr lang="en-GB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1A3E671-2B24-E049-9EF0-8C82079041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157644" y="6335897"/>
            <a:ext cx="517982" cy="252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EDC61D-79D2-1C45-B10F-C835331EE3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54759" y="582613"/>
            <a:ext cx="7077035" cy="980718"/>
          </a:xfrm>
        </p:spPr>
        <p:txBody>
          <a:bodyPr anchor="t" anchorCtr="0"/>
          <a:lstStyle>
            <a:lvl1pPr marL="0" indent="0">
              <a:lnSpc>
                <a:spcPct val="93000"/>
              </a:lnSpc>
              <a:buFontTx/>
              <a:buNone/>
              <a:defRPr sz="3600" b="1" i="0" cap="all" baseline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>
              <a:buFontTx/>
              <a:buNone/>
              <a:defRPr sz="3600"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>
              <a:buFontTx/>
              <a:buNone/>
              <a:defRPr sz="3600"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3pPr>
            <a:lvl4pPr>
              <a:buFontTx/>
              <a:buNone/>
              <a:defRPr sz="3600"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4pPr>
            <a:lvl5pPr>
              <a:buFontTx/>
              <a:buNone/>
              <a:defRPr sz="3600"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5pPr>
          </a:lstStyle>
          <a:p>
            <a:pPr lvl="0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393857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lantreferen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0D0867D-08CC-4141-9863-31D4121A4E0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45575" y="0"/>
            <a:ext cx="3146425" cy="68580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106B09-BF55-1345-A4A2-3A03D8950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7A4EA76A-A885-3449-BD80-3248439AE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92225"/>
            <a:ext cx="5342400" cy="462059"/>
          </a:xfrm>
        </p:spPr>
        <p:txBody>
          <a:bodyPr/>
          <a:lstStyle/>
          <a:p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Klantreferentie</a:t>
            </a:r>
            <a:endParaRPr lang="nl-NL" sz="360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ADB52243-1A1E-3C4A-A438-B595551EE3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3F971B57-68E5-304B-8AD2-4B7862711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1909332"/>
            <a:ext cx="7392216" cy="3744000"/>
          </a:xfrm>
        </p:spPr>
        <p:txBody>
          <a:bodyPr numCol="2" spcCol="360000"/>
          <a:lstStyle>
            <a:lvl1pPr marL="342000" indent="-342000">
              <a:buFontTx/>
              <a:buNone/>
              <a:defRPr sz="1000" b="0" i="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marL="0" indent="0">
              <a:buNone/>
            </a:pPr>
            <a:r>
              <a:rPr lang="nl-NL"/>
              <a:t>[Type je tekst hier]</a:t>
            </a:r>
          </a:p>
        </p:txBody>
      </p:sp>
    </p:spTree>
    <p:extLst>
      <p:ext uri="{BB962C8B-B14F-4D97-AF65-F5344CB8AC3E}">
        <p14:creationId xmlns:p14="http://schemas.microsoft.com/office/powerpoint/2010/main" val="159925101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en tekst (2-kolom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dianummer 10"/>
          <p:cNvSpPr>
            <a:spLocks noGrp="1" noSelect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5" name="Tijdelijke aanduiding voor tekst 4"/>
          <p:cNvSpPr>
            <a:spLocks noGrp="1" noSelect="1"/>
          </p:cNvSpPr>
          <p:nvPr>
            <p:ph type="body" sz="quarter" idx="13" hasCustomPrompt="1"/>
          </p:nvPr>
        </p:nvSpPr>
        <p:spPr/>
        <p:txBody>
          <a:bodyPr numCol="2" spcCol="360000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nl-NL"/>
              <a:t>[Tekst (2-kolomsindeling)]</a:t>
            </a:r>
          </a:p>
        </p:txBody>
      </p:sp>
      <p:sp>
        <p:nvSpPr>
          <p:cNvPr id="2" name="Titel 1"/>
          <p:cNvSpPr>
            <a:spLocks noGrp="1" noSelect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nl-NL" noProof="1"/>
              <a:t>[titel]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CDFFB9A-CA24-4540-8B91-A9701F84036E}"/>
              </a:ext>
            </a:extLst>
          </p:cNvPr>
          <p:cNvSpPr>
            <a:spLocks noGrp="1" noSelect="1"/>
          </p:cNvSpPr>
          <p:nvPr>
            <p:ph type="body" sz="quarter" idx="1004" hasCustomPrompt="1"/>
          </p:nvPr>
        </p:nvSpPr>
        <p:spPr>
          <a:xfrm>
            <a:off x="-2689583" y="592225"/>
            <a:ext cx="2628899" cy="1720651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Het </a:t>
            </a:r>
            <a:r>
              <a:rPr lang="nl-NL" err="1"/>
              <a:t>titelvak</a:t>
            </a:r>
            <a:r>
              <a:rPr lang="nl-NL"/>
              <a:t> is opgemaakt in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light.</a:t>
            </a:r>
            <a:br>
              <a:rPr lang="nl-NL"/>
            </a:br>
            <a:r>
              <a:rPr lang="nl-NL"/>
              <a:t>Om woorden te accentueren: kies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</a:t>
            </a:r>
            <a:r>
              <a:rPr lang="nl-NL" err="1"/>
              <a:t>bold</a:t>
            </a:r>
            <a:endParaRPr lang="nl-NL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798399CB-3118-A743-89BF-94D6FA56FEC0}"/>
              </a:ext>
            </a:extLst>
          </p:cNvPr>
          <p:cNvSpPr>
            <a:spLocks noGrp="1"/>
          </p:cNvSpPr>
          <p:nvPr>
            <p:ph type="body" sz="quarter" idx="1005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640867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_introductie_2p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778062B3-327F-0D45-9D00-0BEBCCCAB97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000810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38" name="Picture Placeholder 36">
            <a:extLst>
              <a:ext uri="{FF2B5EF4-FFF2-40B4-BE49-F238E27FC236}">
                <a16:creationId xmlns:a16="http://schemas.microsoft.com/office/drawing/2014/main" id="{E8986881-8B6F-1142-A0AB-CF81F7AC91C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54635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0FF533-6BF8-B84B-BC85-B3293073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Rechthoek 6">
            <a:extLst>
              <a:ext uri="{FF2B5EF4-FFF2-40B4-BE49-F238E27FC236}">
                <a16:creationId xmlns:a16="http://schemas.microsoft.com/office/drawing/2014/main" id="{0C64D1FC-D14C-F842-B7C7-BA28E7E14F44}"/>
              </a:ext>
            </a:extLst>
          </p:cNvPr>
          <p:cNvSpPr/>
          <p:nvPr userDrawn="1"/>
        </p:nvSpPr>
        <p:spPr>
          <a:xfrm>
            <a:off x="3764100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itel 4">
            <a:extLst>
              <a:ext uri="{FF2B5EF4-FFF2-40B4-BE49-F238E27FC236}">
                <a16:creationId xmlns:a16="http://schemas.microsoft.com/office/drawing/2014/main" id="{39904768-0A8E-6B4E-9B13-14615E94F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Team –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2 personen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48BE616-AFF4-5B40-BB1C-89DEABCB83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9245E2C-6DA7-0244-BCD6-F49972437C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90729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/>
              <a:t>NAAM</a:t>
            </a:r>
            <a:endParaRPr lang="nl-NL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DBBAFBFC-6669-E942-B0C7-91E147B5CD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90729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/>
              <a:t>FUNCTIE</a:t>
            </a:r>
            <a:endParaRPr lang="nl-NL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1136DE88-D18D-B04C-8017-B07486348B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90729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  <p:sp>
        <p:nvSpPr>
          <p:cNvPr id="26" name="Rechthoek 6">
            <a:extLst>
              <a:ext uri="{FF2B5EF4-FFF2-40B4-BE49-F238E27FC236}">
                <a16:creationId xmlns:a16="http://schemas.microsoft.com/office/drawing/2014/main" id="{742D9323-E269-BD44-9382-31717A9ED263}"/>
              </a:ext>
            </a:extLst>
          </p:cNvPr>
          <p:cNvSpPr/>
          <p:nvPr userDrawn="1"/>
        </p:nvSpPr>
        <p:spPr>
          <a:xfrm>
            <a:off x="6218469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D874742A-8F2F-CF4A-82FE-C084EBEC7D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45098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/>
              <a:t>NAAM</a:t>
            </a:r>
            <a:endParaRPr lang="nl-NL"/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8E7D2A73-6E5E-A648-BC54-274AC054DC2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45098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/>
              <a:t>FUNCTIE</a:t>
            </a:r>
            <a:endParaRPr lang="nl-NL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A91E91B2-14F8-E542-9C8A-B0B3E396B4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45098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21455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42" Type="http://schemas.openxmlformats.org/officeDocument/2006/relationships/slideLayout" Target="../slideLayouts/slideLayout83.xml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70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37" Type="http://schemas.openxmlformats.org/officeDocument/2006/relationships/slideLayout" Target="../slideLayouts/slideLayout78.xml"/><Relationship Id="rId40" Type="http://schemas.openxmlformats.org/officeDocument/2006/relationships/slideLayout" Target="../slideLayouts/slideLayout81.xml"/><Relationship Id="rId45" Type="http://schemas.openxmlformats.org/officeDocument/2006/relationships/theme" Target="../theme/theme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36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4" Type="http://schemas.openxmlformats.org/officeDocument/2006/relationships/slideLayout" Target="../slideLayouts/slideLayout85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slideLayout" Target="../slideLayouts/slideLayout76.xml"/><Relationship Id="rId43" Type="http://schemas.openxmlformats.org/officeDocument/2006/relationships/slideLayout" Target="../slideLayouts/slideLayout84.xml"/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38" Type="http://schemas.openxmlformats.org/officeDocument/2006/relationships/slideLayout" Target="../slideLayouts/slideLayout79.xml"/><Relationship Id="rId20" Type="http://schemas.openxmlformats.org/officeDocument/2006/relationships/slideLayout" Target="../slideLayouts/slideLayout61.xml"/><Relationship Id="rId41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ogo achtergrond"/>
          <p:cNvSpPr>
            <a:spLocks noSelect="1"/>
          </p:cNvSpPr>
          <p:nvPr userDrawn="1"/>
        </p:nvSpPr>
        <p:spPr bwMode="gray">
          <a:xfrm>
            <a:off x="-12815" y="6106308"/>
            <a:ext cx="1386154" cy="305949"/>
          </a:xfrm>
          <a:custGeom>
            <a:avLst/>
            <a:gdLst>
              <a:gd name="T0" fmla="*/ 172 w 1255"/>
              <a:gd name="T1" fmla="*/ 56 h 277"/>
              <a:gd name="T2" fmla="*/ 0 w 1255"/>
              <a:gd name="T3" fmla="*/ 56 h 277"/>
              <a:gd name="T4" fmla="*/ 0 w 1255"/>
              <a:gd name="T5" fmla="*/ 221 h 277"/>
              <a:gd name="T6" fmla="*/ 176 w 1255"/>
              <a:gd name="T7" fmla="*/ 221 h 277"/>
              <a:gd name="T8" fmla="*/ 196 w 1255"/>
              <a:gd name="T9" fmla="*/ 277 h 277"/>
              <a:gd name="T10" fmla="*/ 350 w 1255"/>
              <a:gd name="T11" fmla="*/ 221 h 277"/>
              <a:gd name="T12" fmla="*/ 1255 w 1255"/>
              <a:gd name="T13" fmla="*/ 221 h 277"/>
              <a:gd name="T14" fmla="*/ 1255 w 1255"/>
              <a:gd name="T15" fmla="*/ 56 h 277"/>
              <a:gd name="T16" fmla="*/ 346 w 1255"/>
              <a:gd name="T17" fmla="*/ 56 h 277"/>
              <a:gd name="T18" fmla="*/ 326 w 1255"/>
              <a:gd name="T19" fmla="*/ 0 h 277"/>
              <a:gd name="T20" fmla="*/ 172 w 1255"/>
              <a:gd name="T21" fmla="*/ 56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55" h="277">
                <a:moveTo>
                  <a:pt x="172" y="56"/>
                </a:moveTo>
                <a:lnTo>
                  <a:pt x="0" y="56"/>
                </a:lnTo>
                <a:lnTo>
                  <a:pt x="0" y="221"/>
                </a:lnTo>
                <a:lnTo>
                  <a:pt x="176" y="221"/>
                </a:lnTo>
                <a:lnTo>
                  <a:pt x="196" y="277"/>
                </a:lnTo>
                <a:lnTo>
                  <a:pt x="350" y="221"/>
                </a:lnTo>
                <a:lnTo>
                  <a:pt x="1255" y="221"/>
                </a:lnTo>
                <a:lnTo>
                  <a:pt x="1255" y="56"/>
                </a:lnTo>
                <a:lnTo>
                  <a:pt x="346" y="56"/>
                </a:lnTo>
                <a:lnTo>
                  <a:pt x="326" y="0"/>
                </a:lnTo>
                <a:lnTo>
                  <a:pt x="172" y="56"/>
                </a:lnTo>
                <a:close/>
              </a:path>
            </a:pathLst>
          </a:custGeom>
          <a:solidFill>
            <a:srgbClr val="F58220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14" name="Logo tekst"/>
          <p:cNvSpPr>
            <a:spLocks noSelect="1"/>
          </p:cNvSpPr>
          <p:nvPr userDrawn="1"/>
        </p:nvSpPr>
        <p:spPr bwMode="gray">
          <a:xfrm>
            <a:off x="166115" y="6136130"/>
            <a:ext cx="1065847" cy="236365"/>
          </a:xfrm>
          <a:custGeom>
            <a:avLst/>
            <a:gdLst>
              <a:gd name="T0" fmla="*/ 12 w 1930"/>
              <a:gd name="T1" fmla="*/ 292 h 428"/>
              <a:gd name="T2" fmla="*/ 1064 w 1930"/>
              <a:gd name="T3" fmla="*/ 223 h 428"/>
              <a:gd name="T4" fmla="*/ 821 w 1930"/>
              <a:gd name="T5" fmla="*/ 366 h 428"/>
              <a:gd name="T6" fmla="*/ 916 w 1930"/>
              <a:gd name="T7" fmla="*/ 83 h 428"/>
              <a:gd name="T8" fmla="*/ 1011 w 1930"/>
              <a:gd name="T9" fmla="*/ 220 h 428"/>
              <a:gd name="T10" fmla="*/ 874 w 1930"/>
              <a:gd name="T11" fmla="*/ 128 h 428"/>
              <a:gd name="T12" fmla="*/ 907 w 1930"/>
              <a:gd name="T13" fmla="*/ 321 h 428"/>
              <a:gd name="T14" fmla="*/ 1170 w 1930"/>
              <a:gd name="T15" fmla="*/ 366 h 428"/>
              <a:gd name="T16" fmla="*/ 1226 w 1930"/>
              <a:gd name="T17" fmla="*/ 83 h 428"/>
              <a:gd name="T18" fmla="*/ 1170 w 1930"/>
              <a:gd name="T19" fmla="*/ 366 h 428"/>
              <a:gd name="T20" fmla="*/ 1394 w 1930"/>
              <a:gd name="T21" fmla="*/ 75 h 428"/>
              <a:gd name="T22" fmla="*/ 1343 w 1930"/>
              <a:gd name="T23" fmla="*/ 366 h 428"/>
              <a:gd name="T24" fmla="*/ 1391 w 1930"/>
              <a:gd name="T25" fmla="*/ 156 h 428"/>
              <a:gd name="T26" fmla="*/ 1522 w 1930"/>
              <a:gd name="T27" fmla="*/ 371 h 428"/>
              <a:gd name="T28" fmla="*/ 1578 w 1930"/>
              <a:gd name="T29" fmla="*/ 83 h 428"/>
              <a:gd name="T30" fmla="*/ 1528 w 1930"/>
              <a:gd name="T31" fmla="*/ 293 h 428"/>
              <a:gd name="T32" fmla="*/ 1880 w 1930"/>
              <a:gd name="T33" fmla="*/ 371 h 428"/>
              <a:gd name="T34" fmla="*/ 1754 w 1930"/>
              <a:gd name="T35" fmla="*/ 290 h 428"/>
              <a:gd name="T36" fmla="*/ 1673 w 1930"/>
              <a:gd name="T37" fmla="*/ 355 h 428"/>
              <a:gd name="T38" fmla="*/ 1830 w 1930"/>
              <a:gd name="T39" fmla="*/ 83 h 428"/>
              <a:gd name="T40" fmla="*/ 1838 w 1930"/>
              <a:gd name="T41" fmla="*/ 248 h 428"/>
              <a:gd name="T42" fmla="*/ 1768 w 1930"/>
              <a:gd name="T43" fmla="*/ 248 h 428"/>
              <a:gd name="T44" fmla="*/ 13 w 1930"/>
              <a:gd name="T45" fmla="*/ 292 h 428"/>
              <a:gd name="T46" fmla="*/ 13 w 1930"/>
              <a:gd name="T47" fmla="*/ 292 h 428"/>
              <a:gd name="T48" fmla="*/ 378 w 1930"/>
              <a:gd name="T49" fmla="*/ 308 h 428"/>
              <a:gd name="T50" fmla="*/ 114 w 1930"/>
              <a:gd name="T51" fmla="*/ 403 h 428"/>
              <a:gd name="T52" fmla="*/ 0 w 1930"/>
              <a:gd name="T53" fmla="*/ 223 h 428"/>
              <a:gd name="T54" fmla="*/ 131 w 1930"/>
              <a:gd name="T55" fmla="*/ 36 h 428"/>
              <a:gd name="T56" fmla="*/ 329 w 1930"/>
              <a:gd name="T57" fmla="*/ 174 h 428"/>
              <a:gd name="T58" fmla="*/ 72 w 1930"/>
              <a:gd name="T59" fmla="*/ 165 h 428"/>
              <a:gd name="T60" fmla="*/ 68 w 1930"/>
              <a:gd name="T61" fmla="*/ 272 h 428"/>
              <a:gd name="T62" fmla="*/ 246 w 1930"/>
              <a:gd name="T63" fmla="*/ 355 h 428"/>
              <a:gd name="T64" fmla="*/ 329 w 1930"/>
              <a:gd name="T65" fmla="*/ 174 h 428"/>
              <a:gd name="T66" fmla="*/ 734 w 1930"/>
              <a:gd name="T67" fmla="*/ 352 h 428"/>
              <a:gd name="T68" fmla="*/ 602 w 1930"/>
              <a:gd name="T69" fmla="*/ 262 h 428"/>
              <a:gd name="T70" fmla="*/ 566 w 1930"/>
              <a:gd name="T71" fmla="*/ 251 h 428"/>
              <a:gd name="T72" fmla="*/ 513 w 1930"/>
              <a:gd name="T73" fmla="*/ 366 h 428"/>
              <a:gd name="T74" fmla="*/ 605 w 1930"/>
              <a:gd name="T75" fmla="*/ 83 h 428"/>
              <a:gd name="T76" fmla="*/ 647 w 1930"/>
              <a:gd name="T77" fmla="*/ 237 h 428"/>
              <a:gd name="T78" fmla="*/ 600 w 1930"/>
              <a:gd name="T79" fmla="*/ 125 h 428"/>
              <a:gd name="T80" fmla="*/ 569 w 1930"/>
              <a:gd name="T81" fmla="*/ 209 h 428"/>
              <a:gd name="T82" fmla="*/ 647 w 1930"/>
              <a:gd name="T83" fmla="*/ 165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30" h="428">
                <a:moveTo>
                  <a:pt x="12" y="291"/>
                </a:moveTo>
                <a:cubicBezTo>
                  <a:pt x="12" y="292"/>
                  <a:pt x="12" y="292"/>
                  <a:pt x="12" y="292"/>
                </a:cubicBezTo>
                <a:cubicBezTo>
                  <a:pt x="12" y="291"/>
                  <a:pt x="12" y="291"/>
                  <a:pt x="12" y="291"/>
                </a:cubicBezTo>
                <a:close/>
                <a:moveTo>
                  <a:pt x="1064" y="223"/>
                </a:moveTo>
                <a:cubicBezTo>
                  <a:pt x="1064" y="308"/>
                  <a:pt x="993" y="365"/>
                  <a:pt x="918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3" y="83"/>
                  <a:pt x="823" y="83"/>
                  <a:pt x="823" y="83"/>
                </a:cubicBezTo>
                <a:cubicBezTo>
                  <a:pt x="916" y="83"/>
                  <a:pt x="916" y="83"/>
                  <a:pt x="916" y="83"/>
                </a:cubicBezTo>
                <a:cubicBezTo>
                  <a:pt x="1005" y="82"/>
                  <a:pt x="1064" y="138"/>
                  <a:pt x="1064" y="223"/>
                </a:cubicBezTo>
                <a:close/>
                <a:moveTo>
                  <a:pt x="1011" y="220"/>
                </a:moveTo>
                <a:cubicBezTo>
                  <a:pt x="1009" y="168"/>
                  <a:pt x="973" y="127"/>
                  <a:pt x="918" y="128"/>
                </a:cubicBezTo>
                <a:cubicBezTo>
                  <a:pt x="874" y="128"/>
                  <a:pt x="874" y="128"/>
                  <a:pt x="874" y="128"/>
                </a:cubicBezTo>
                <a:cubicBezTo>
                  <a:pt x="874" y="321"/>
                  <a:pt x="874" y="321"/>
                  <a:pt x="874" y="321"/>
                </a:cubicBezTo>
                <a:cubicBezTo>
                  <a:pt x="907" y="321"/>
                  <a:pt x="907" y="321"/>
                  <a:pt x="907" y="321"/>
                </a:cubicBezTo>
                <a:cubicBezTo>
                  <a:pt x="968" y="320"/>
                  <a:pt x="1009" y="285"/>
                  <a:pt x="1011" y="220"/>
                </a:cubicBezTo>
                <a:close/>
                <a:moveTo>
                  <a:pt x="1170" y="366"/>
                </a:moveTo>
                <a:cubicBezTo>
                  <a:pt x="1223" y="366"/>
                  <a:pt x="1223" y="366"/>
                  <a:pt x="1223" y="366"/>
                </a:cubicBezTo>
                <a:cubicBezTo>
                  <a:pt x="1226" y="83"/>
                  <a:pt x="1226" y="83"/>
                  <a:pt x="1226" y="83"/>
                </a:cubicBezTo>
                <a:cubicBezTo>
                  <a:pt x="1173" y="83"/>
                  <a:pt x="1173" y="83"/>
                  <a:pt x="1173" y="83"/>
                </a:cubicBezTo>
                <a:lnTo>
                  <a:pt x="1170" y="366"/>
                </a:lnTo>
                <a:close/>
                <a:moveTo>
                  <a:pt x="1528" y="293"/>
                </a:moveTo>
                <a:cubicBezTo>
                  <a:pt x="1394" y="75"/>
                  <a:pt x="1394" y="75"/>
                  <a:pt x="1394" y="75"/>
                </a:cubicBezTo>
                <a:cubicBezTo>
                  <a:pt x="1346" y="92"/>
                  <a:pt x="1346" y="92"/>
                  <a:pt x="1346" y="92"/>
                </a:cubicBezTo>
                <a:cubicBezTo>
                  <a:pt x="1343" y="366"/>
                  <a:pt x="1343" y="366"/>
                  <a:pt x="1343" y="366"/>
                </a:cubicBezTo>
                <a:cubicBezTo>
                  <a:pt x="1396" y="366"/>
                  <a:pt x="1396" y="366"/>
                  <a:pt x="1396" y="366"/>
                </a:cubicBezTo>
                <a:cubicBezTo>
                  <a:pt x="1391" y="156"/>
                  <a:pt x="1391" y="156"/>
                  <a:pt x="1391" y="156"/>
                </a:cubicBezTo>
                <a:cubicBezTo>
                  <a:pt x="1394" y="156"/>
                  <a:pt x="1394" y="156"/>
                  <a:pt x="1394" y="156"/>
                </a:cubicBezTo>
                <a:cubicBezTo>
                  <a:pt x="1522" y="371"/>
                  <a:pt x="1522" y="371"/>
                  <a:pt x="1522" y="371"/>
                </a:cubicBezTo>
                <a:cubicBezTo>
                  <a:pt x="1575" y="355"/>
                  <a:pt x="1575" y="355"/>
                  <a:pt x="1575" y="355"/>
                </a:cubicBezTo>
                <a:cubicBezTo>
                  <a:pt x="1578" y="83"/>
                  <a:pt x="1578" y="83"/>
                  <a:pt x="1578" y="83"/>
                </a:cubicBezTo>
                <a:cubicBezTo>
                  <a:pt x="1525" y="83"/>
                  <a:pt x="1525" y="83"/>
                  <a:pt x="1525" y="83"/>
                </a:cubicBezTo>
                <a:lnTo>
                  <a:pt x="1528" y="293"/>
                </a:lnTo>
                <a:close/>
                <a:moveTo>
                  <a:pt x="1930" y="355"/>
                </a:moveTo>
                <a:cubicBezTo>
                  <a:pt x="1880" y="371"/>
                  <a:pt x="1880" y="371"/>
                  <a:pt x="1880" y="371"/>
                </a:cubicBezTo>
                <a:cubicBezTo>
                  <a:pt x="1852" y="290"/>
                  <a:pt x="1852" y="290"/>
                  <a:pt x="1852" y="290"/>
                </a:cubicBezTo>
                <a:cubicBezTo>
                  <a:pt x="1754" y="290"/>
                  <a:pt x="1754" y="290"/>
                  <a:pt x="1754" y="290"/>
                </a:cubicBezTo>
                <a:cubicBezTo>
                  <a:pt x="1721" y="371"/>
                  <a:pt x="1721" y="371"/>
                  <a:pt x="1721" y="371"/>
                </a:cubicBezTo>
                <a:cubicBezTo>
                  <a:pt x="1673" y="355"/>
                  <a:pt x="1673" y="355"/>
                  <a:pt x="1673" y="355"/>
                </a:cubicBezTo>
                <a:cubicBezTo>
                  <a:pt x="1782" y="83"/>
                  <a:pt x="1782" y="83"/>
                  <a:pt x="1782" y="83"/>
                </a:cubicBezTo>
                <a:cubicBezTo>
                  <a:pt x="1830" y="83"/>
                  <a:pt x="1830" y="83"/>
                  <a:pt x="1830" y="83"/>
                </a:cubicBezTo>
                <a:lnTo>
                  <a:pt x="1930" y="355"/>
                </a:lnTo>
                <a:close/>
                <a:moveTo>
                  <a:pt x="1838" y="248"/>
                </a:moveTo>
                <a:cubicBezTo>
                  <a:pt x="1805" y="137"/>
                  <a:pt x="1805" y="137"/>
                  <a:pt x="1805" y="137"/>
                </a:cubicBezTo>
                <a:cubicBezTo>
                  <a:pt x="1768" y="248"/>
                  <a:pt x="1768" y="248"/>
                  <a:pt x="1768" y="248"/>
                </a:cubicBezTo>
                <a:lnTo>
                  <a:pt x="1838" y="248"/>
                </a:lnTo>
                <a:close/>
                <a:moveTo>
                  <a:pt x="13" y="292"/>
                </a:moveTo>
                <a:cubicBezTo>
                  <a:pt x="13" y="292"/>
                  <a:pt x="13" y="292"/>
                  <a:pt x="13" y="292"/>
                </a:cubicBezTo>
                <a:cubicBezTo>
                  <a:pt x="13" y="292"/>
                  <a:pt x="13" y="292"/>
                  <a:pt x="13" y="292"/>
                </a:cubicBezTo>
                <a:close/>
                <a:moveTo>
                  <a:pt x="384" y="154"/>
                </a:moveTo>
                <a:cubicBezTo>
                  <a:pt x="403" y="205"/>
                  <a:pt x="400" y="259"/>
                  <a:pt x="378" y="308"/>
                </a:cubicBezTo>
                <a:cubicBezTo>
                  <a:pt x="356" y="356"/>
                  <a:pt x="316" y="392"/>
                  <a:pt x="266" y="410"/>
                </a:cubicBezTo>
                <a:cubicBezTo>
                  <a:pt x="216" y="428"/>
                  <a:pt x="162" y="426"/>
                  <a:pt x="114" y="403"/>
                </a:cubicBezTo>
                <a:cubicBezTo>
                  <a:pt x="66" y="381"/>
                  <a:pt x="30" y="341"/>
                  <a:pt x="13" y="292"/>
                </a:cubicBezTo>
                <a:cubicBezTo>
                  <a:pt x="4" y="269"/>
                  <a:pt x="0" y="246"/>
                  <a:pt x="0" y="223"/>
                </a:cubicBezTo>
                <a:cubicBezTo>
                  <a:pt x="0" y="195"/>
                  <a:pt x="6" y="167"/>
                  <a:pt x="18" y="141"/>
                </a:cubicBezTo>
                <a:cubicBezTo>
                  <a:pt x="40" y="92"/>
                  <a:pt x="80" y="55"/>
                  <a:pt x="131" y="36"/>
                </a:cubicBezTo>
                <a:cubicBezTo>
                  <a:pt x="234" y="0"/>
                  <a:pt x="347" y="53"/>
                  <a:pt x="384" y="154"/>
                </a:cubicBezTo>
                <a:close/>
                <a:moveTo>
                  <a:pt x="329" y="174"/>
                </a:moveTo>
                <a:cubicBezTo>
                  <a:pt x="303" y="103"/>
                  <a:pt x="223" y="66"/>
                  <a:pt x="151" y="91"/>
                </a:cubicBezTo>
                <a:cubicBezTo>
                  <a:pt x="116" y="105"/>
                  <a:pt x="87" y="131"/>
                  <a:pt x="72" y="165"/>
                </a:cubicBezTo>
                <a:cubicBezTo>
                  <a:pt x="56" y="199"/>
                  <a:pt x="55" y="237"/>
                  <a:pt x="68" y="272"/>
                </a:cubicBezTo>
                <a:cubicBezTo>
                  <a:pt x="68" y="272"/>
                  <a:pt x="68" y="272"/>
                  <a:pt x="68" y="272"/>
                </a:cubicBezTo>
                <a:cubicBezTo>
                  <a:pt x="80" y="307"/>
                  <a:pt x="106" y="334"/>
                  <a:pt x="139" y="350"/>
                </a:cubicBezTo>
                <a:cubicBezTo>
                  <a:pt x="173" y="366"/>
                  <a:pt x="211" y="368"/>
                  <a:pt x="246" y="355"/>
                </a:cubicBezTo>
                <a:cubicBezTo>
                  <a:pt x="281" y="342"/>
                  <a:pt x="309" y="316"/>
                  <a:pt x="325" y="283"/>
                </a:cubicBezTo>
                <a:cubicBezTo>
                  <a:pt x="341" y="249"/>
                  <a:pt x="342" y="210"/>
                  <a:pt x="329" y="174"/>
                </a:cubicBezTo>
                <a:close/>
                <a:moveTo>
                  <a:pt x="647" y="237"/>
                </a:moveTo>
                <a:cubicBezTo>
                  <a:pt x="734" y="352"/>
                  <a:pt x="734" y="352"/>
                  <a:pt x="734" y="352"/>
                </a:cubicBezTo>
                <a:cubicBezTo>
                  <a:pt x="681" y="371"/>
                  <a:pt x="681" y="371"/>
                  <a:pt x="681" y="371"/>
                </a:cubicBezTo>
                <a:cubicBezTo>
                  <a:pt x="602" y="262"/>
                  <a:pt x="602" y="262"/>
                  <a:pt x="602" y="262"/>
                </a:cubicBezTo>
                <a:cubicBezTo>
                  <a:pt x="598" y="255"/>
                  <a:pt x="592" y="252"/>
                  <a:pt x="583" y="251"/>
                </a:cubicBezTo>
                <a:cubicBezTo>
                  <a:pt x="566" y="251"/>
                  <a:pt x="566" y="251"/>
                  <a:pt x="566" y="251"/>
                </a:cubicBezTo>
                <a:cubicBezTo>
                  <a:pt x="566" y="366"/>
                  <a:pt x="566" y="366"/>
                  <a:pt x="566" y="366"/>
                </a:cubicBezTo>
                <a:cubicBezTo>
                  <a:pt x="513" y="366"/>
                  <a:pt x="513" y="366"/>
                  <a:pt x="513" y="366"/>
                </a:cubicBezTo>
                <a:cubicBezTo>
                  <a:pt x="516" y="83"/>
                  <a:pt x="516" y="83"/>
                  <a:pt x="516" y="83"/>
                </a:cubicBezTo>
                <a:cubicBezTo>
                  <a:pt x="605" y="83"/>
                  <a:pt x="605" y="83"/>
                  <a:pt x="605" y="83"/>
                </a:cubicBezTo>
                <a:cubicBezTo>
                  <a:pt x="674" y="83"/>
                  <a:pt x="702" y="120"/>
                  <a:pt x="703" y="165"/>
                </a:cubicBezTo>
                <a:cubicBezTo>
                  <a:pt x="702" y="200"/>
                  <a:pt x="680" y="226"/>
                  <a:pt x="647" y="237"/>
                </a:cubicBezTo>
                <a:close/>
                <a:moveTo>
                  <a:pt x="647" y="165"/>
                </a:moveTo>
                <a:cubicBezTo>
                  <a:pt x="647" y="139"/>
                  <a:pt x="625" y="125"/>
                  <a:pt x="600" y="125"/>
                </a:cubicBezTo>
                <a:cubicBezTo>
                  <a:pt x="569" y="125"/>
                  <a:pt x="569" y="125"/>
                  <a:pt x="569" y="125"/>
                </a:cubicBezTo>
                <a:cubicBezTo>
                  <a:pt x="569" y="209"/>
                  <a:pt x="569" y="209"/>
                  <a:pt x="569" y="209"/>
                </a:cubicBezTo>
                <a:cubicBezTo>
                  <a:pt x="600" y="209"/>
                  <a:pt x="600" y="209"/>
                  <a:pt x="600" y="209"/>
                </a:cubicBezTo>
                <a:cubicBezTo>
                  <a:pt x="616" y="209"/>
                  <a:pt x="647" y="202"/>
                  <a:pt x="647" y="1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17" name="Ahead of change"/>
          <p:cNvSpPr>
            <a:spLocks noSelect="1" noChangeAspect="1"/>
          </p:cNvSpPr>
          <p:nvPr userDrawn="1"/>
        </p:nvSpPr>
        <p:spPr bwMode="gray">
          <a:xfrm>
            <a:off x="463116" y="6418800"/>
            <a:ext cx="900000" cy="117288"/>
          </a:xfrm>
          <a:custGeom>
            <a:avLst/>
            <a:gdLst>
              <a:gd name="T0" fmla="*/ 2256 w 2302"/>
              <a:gd name="T1" fmla="*/ 152 h 301"/>
              <a:gd name="T2" fmla="*/ 2299 w 2302"/>
              <a:gd name="T3" fmla="*/ 177 h 301"/>
              <a:gd name="T4" fmla="*/ 2232 w 2302"/>
              <a:gd name="T5" fmla="*/ 234 h 301"/>
              <a:gd name="T6" fmla="*/ 2232 w 2302"/>
              <a:gd name="T7" fmla="*/ 199 h 301"/>
              <a:gd name="T8" fmla="*/ 2024 w 2302"/>
              <a:gd name="T9" fmla="*/ 164 h 301"/>
              <a:gd name="T10" fmla="*/ 2053 w 2302"/>
              <a:gd name="T11" fmla="*/ 197 h 301"/>
              <a:gd name="T12" fmla="*/ 2125 w 2302"/>
              <a:gd name="T13" fmla="*/ 97 h 301"/>
              <a:gd name="T14" fmla="*/ 2040 w 2302"/>
              <a:gd name="T15" fmla="*/ 94 h 301"/>
              <a:gd name="T16" fmla="*/ 2082 w 2302"/>
              <a:gd name="T17" fmla="*/ 213 h 301"/>
              <a:gd name="T18" fmla="*/ 2011 w 2302"/>
              <a:gd name="T19" fmla="*/ 245 h 301"/>
              <a:gd name="T20" fmla="*/ 1817 w 2302"/>
              <a:gd name="T21" fmla="*/ 231 h 301"/>
              <a:gd name="T22" fmla="*/ 1887 w 2302"/>
              <a:gd name="T23" fmla="*/ 133 h 301"/>
              <a:gd name="T24" fmla="*/ 1952 w 2302"/>
              <a:gd name="T25" fmla="*/ 231 h 301"/>
              <a:gd name="T26" fmla="*/ 1859 w 2302"/>
              <a:gd name="T27" fmla="*/ 119 h 301"/>
              <a:gd name="T28" fmla="*/ 1817 w 2302"/>
              <a:gd name="T29" fmla="*/ 231 h 301"/>
              <a:gd name="T30" fmla="*/ 1714 w 2302"/>
              <a:gd name="T31" fmla="*/ 132 h 301"/>
              <a:gd name="T32" fmla="*/ 1701 w 2302"/>
              <a:gd name="T33" fmla="*/ 234 h 301"/>
              <a:gd name="T34" fmla="*/ 1784 w 2302"/>
              <a:gd name="T35" fmla="*/ 231 h 301"/>
              <a:gd name="T36" fmla="*/ 1742 w 2302"/>
              <a:gd name="T37" fmla="*/ 117 h 301"/>
              <a:gd name="T38" fmla="*/ 1701 w 2302"/>
              <a:gd name="T39" fmla="*/ 234 h 301"/>
              <a:gd name="T40" fmla="*/ 1522 w 2302"/>
              <a:gd name="T41" fmla="*/ 159 h 301"/>
              <a:gd name="T42" fmla="*/ 1571 w 2302"/>
              <a:gd name="T43" fmla="*/ 231 h 301"/>
              <a:gd name="T44" fmla="*/ 1563 w 2302"/>
              <a:gd name="T45" fmla="*/ 94 h 301"/>
              <a:gd name="T46" fmla="*/ 1479 w 2302"/>
              <a:gd name="T47" fmla="*/ 4 h 301"/>
              <a:gd name="T48" fmla="*/ 1453 w 2302"/>
              <a:gd name="T49" fmla="*/ 210 h 301"/>
              <a:gd name="T50" fmla="*/ 1368 w 2302"/>
              <a:gd name="T51" fmla="*/ 164 h 301"/>
              <a:gd name="T52" fmla="*/ 1454 w 2302"/>
              <a:gd name="T53" fmla="*/ 121 h 301"/>
              <a:gd name="T54" fmla="*/ 1397 w 2302"/>
              <a:gd name="T55" fmla="*/ 234 h 301"/>
              <a:gd name="T56" fmla="*/ 1197 w 2302"/>
              <a:gd name="T57" fmla="*/ 132 h 301"/>
              <a:gd name="T58" fmla="*/ 1197 w 2302"/>
              <a:gd name="T59" fmla="*/ 97 h 301"/>
              <a:gd name="T60" fmla="*/ 1222 w 2302"/>
              <a:gd name="T61" fmla="*/ 45 h 301"/>
              <a:gd name="T62" fmla="*/ 1154 w 2302"/>
              <a:gd name="T63" fmla="*/ 52 h 301"/>
              <a:gd name="T64" fmla="*/ 1132 w 2302"/>
              <a:gd name="T65" fmla="*/ 132 h 301"/>
              <a:gd name="T66" fmla="*/ 1040 w 2302"/>
              <a:gd name="T67" fmla="*/ 198 h 301"/>
              <a:gd name="T68" fmla="*/ 1070 w 2302"/>
              <a:gd name="T69" fmla="*/ 164 h 301"/>
              <a:gd name="T70" fmla="*/ 1113 w 2302"/>
              <a:gd name="T71" fmla="*/ 164 h 301"/>
              <a:gd name="T72" fmla="*/ 1040 w 2302"/>
              <a:gd name="T73" fmla="*/ 234 h 301"/>
              <a:gd name="T74" fmla="*/ 796 w 2302"/>
              <a:gd name="T75" fmla="*/ 132 h 301"/>
              <a:gd name="T76" fmla="*/ 784 w 2302"/>
              <a:gd name="T77" fmla="*/ 234 h 301"/>
              <a:gd name="T78" fmla="*/ 867 w 2302"/>
              <a:gd name="T79" fmla="*/ 231 h 301"/>
              <a:gd name="T80" fmla="*/ 825 w 2302"/>
              <a:gd name="T81" fmla="*/ 116 h 301"/>
              <a:gd name="T82" fmla="*/ 784 w 2302"/>
              <a:gd name="T83" fmla="*/ 234 h 301"/>
              <a:gd name="T84" fmla="*/ 624 w 2302"/>
              <a:gd name="T85" fmla="*/ 132 h 301"/>
              <a:gd name="T86" fmla="*/ 611 w 2302"/>
              <a:gd name="T87" fmla="*/ 234 h 301"/>
              <a:gd name="T88" fmla="*/ 694 w 2302"/>
              <a:gd name="T89" fmla="*/ 231 h 301"/>
              <a:gd name="T90" fmla="*/ 652 w 2302"/>
              <a:gd name="T91" fmla="*/ 117 h 301"/>
              <a:gd name="T92" fmla="*/ 611 w 2302"/>
              <a:gd name="T93" fmla="*/ 234 h 301"/>
              <a:gd name="T94" fmla="*/ 484 w 2302"/>
              <a:gd name="T95" fmla="*/ 152 h 301"/>
              <a:gd name="T96" fmla="*/ 527 w 2302"/>
              <a:gd name="T97" fmla="*/ 177 h 301"/>
              <a:gd name="T98" fmla="*/ 460 w 2302"/>
              <a:gd name="T99" fmla="*/ 234 h 301"/>
              <a:gd name="T100" fmla="*/ 460 w 2302"/>
              <a:gd name="T101" fmla="*/ 199 h 301"/>
              <a:gd name="T102" fmla="*/ 262 w 2302"/>
              <a:gd name="T103" fmla="*/ 231 h 301"/>
              <a:gd name="T104" fmla="*/ 311 w 2302"/>
              <a:gd name="T105" fmla="*/ 156 h 301"/>
              <a:gd name="T106" fmla="*/ 354 w 2302"/>
              <a:gd name="T107" fmla="*/ 154 h 301"/>
              <a:gd name="T108" fmla="*/ 262 w 2302"/>
              <a:gd name="T109" fmla="*/ 4 h 301"/>
              <a:gd name="T110" fmla="*/ 68 w 2302"/>
              <a:gd name="T111" fmla="*/ 170 h 301"/>
              <a:gd name="T112" fmla="*/ 109 w 2302"/>
              <a:gd name="T113" fmla="*/ 133 h 301"/>
              <a:gd name="T114" fmla="*/ 0 w 2302"/>
              <a:gd name="T115" fmla="*/ 231 h 301"/>
              <a:gd name="T116" fmla="*/ 140 w 2302"/>
              <a:gd name="T117" fmla="*/ 207 h 301"/>
              <a:gd name="T118" fmla="*/ 98 w 2302"/>
              <a:gd name="T119" fmla="*/ 15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02" h="301">
                <a:moveTo>
                  <a:pt x="2196" y="152"/>
                </a:moveTo>
                <a:cubicBezTo>
                  <a:pt x="2200" y="136"/>
                  <a:pt x="2211" y="129"/>
                  <a:pt x="2228" y="129"/>
                </a:cubicBezTo>
                <a:cubicBezTo>
                  <a:pt x="2245" y="129"/>
                  <a:pt x="2254" y="138"/>
                  <a:pt x="2256" y="152"/>
                </a:cubicBezTo>
                <a:lnTo>
                  <a:pt x="2196" y="152"/>
                </a:lnTo>
                <a:close/>
                <a:moveTo>
                  <a:pt x="2197" y="177"/>
                </a:moveTo>
                <a:cubicBezTo>
                  <a:pt x="2299" y="177"/>
                  <a:pt x="2299" y="177"/>
                  <a:pt x="2299" y="177"/>
                </a:cubicBezTo>
                <a:cubicBezTo>
                  <a:pt x="2302" y="130"/>
                  <a:pt x="2276" y="94"/>
                  <a:pt x="2228" y="94"/>
                </a:cubicBezTo>
                <a:cubicBezTo>
                  <a:pt x="2186" y="94"/>
                  <a:pt x="2153" y="123"/>
                  <a:pt x="2153" y="164"/>
                </a:cubicBezTo>
                <a:cubicBezTo>
                  <a:pt x="2153" y="205"/>
                  <a:pt x="2184" y="234"/>
                  <a:pt x="2232" y="234"/>
                </a:cubicBezTo>
                <a:cubicBezTo>
                  <a:pt x="2260" y="234"/>
                  <a:pt x="2277" y="225"/>
                  <a:pt x="2290" y="214"/>
                </a:cubicBezTo>
                <a:cubicBezTo>
                  <a:pt x="2265" y="188"/>
                  <a:pt x="2265" y="188"/>
                  <a:pt x="2265" y="188"/>
                </a:cubicBezTo>
                <a:cubicBezTo>
                  <a:pt x="2259" y="193"/>
                  <a:pt x="2247" y="199"/>
                  <a:pt x="2232" y="199"/>
                </a:cubicBezTo>
                <a:cubicBezTo>
                  <a:pt x="2212" y="199"/>
                  <a:pt x="2201" y="191"/>
                  <a:pt x="2197" y="177"/>
                </a:cubicBezTo>
                <a:close/>
                <a:moveTo>
                  <a:pt x="2053" y="197"/>
                </a:moveTo>
                <a:cubicBezTo>
                  <a:pt x="2035" y="197"/>
                  <a:pt x="2024" y="185"/>
                  <a:pt x="2024" y="164"/>
                </a:cubicBezTo>
                <a:cubicBezTo>
                  <a:pt x="2024" y="144"/>
                  <a:pt x="2035" y="132"/>
                  <a:pt x="2053" y="132"/>
                </a:cubicBezTo>
                <a:cubicBezTo>
                  <a:pt x="2071" y="132"/>
                  <a:pt x="2083" y="144"/>
                  <a:pt x="2083" y="164"/>
                </a:cubicBezTo>
                <a:cubicBezTo>
                  <a:pt x="2083" y="185"/>
                  <a:pt x="2071" y="197"/>
                  <a:pt x="2053" y="197"/>
                </a:cubicBezTo>
                <a:close/>
                <a:moveTo>
                  <a:pt x="2052" y="301"/>
                </a:moveTo>
                <a:cubicBezTo>
                  <a:pt x="2091" y="301"/>
                  <a:pt x="2125" y="282"/>
                  <a:pt x="2125" y="231"/>
                </a:cubicBezTo>
                <a:cubicBezTo>
                  <a:pt x="2125" y="97"/>
                  <a:pt x="2125" y="97"/>
                  <a:pt x="2125" y="97"/>
                </a:cubicBezTo>
                <a:cubicBezTo>
                  <a:pt x="2082" y="97"/>
                  <a:pt x="2082" y="97"/>
                  <a:pt x="2082" y="97"/>
                </a:cubicBezTo>
                <a:cubicBezTo>
                  <a:pt x="2083" y="118"/>
                  <a:pt x="2083" y="118"/>
                  <a:pt x="2083" y="118"/>
                </a:cubicBezTo>
                <a:cubicBezTo>
                  <a:pt x="2075" y="104"/>
                  <a:pt x="2062" y="94"/>
                  <a:pt x="2040" y="94"/>
                </a:cubicBezTo>
                <a:cubicBezTo>
                  <a:pt x="2008" y="94"/>
                  <a:pt x="1980" y="122"/>
                  <a:pt x="1980" y="164"/>
                </a:cubicBezTo>
                <a:cubicBezTo>
                  <a:pt x="1980" y="205"/>
                  <a:pt x="2008" y="234"/>
                  <a:pt x="2041" y="234"/>
                </a:cubicBezTo>
                <a:cubicBezTo>
                  <a:pt x="2061" y="234"/>
                  <a:pt x="2075" y="225"/>
                  <a:pt x="2082" y="213"/>
                </a:cubicBezTo>
                <a:cubicBezTo>
                  <a:pt x="2082" y="229"/>
                  <a:pt x="2082" y="229"/>
                  <a:pt x="2082" y="229"/>
                </a:cubicBezTo>
                <a:cubicBezTo>
                  <a:pt x="2082" y="254"/>
                  <a:pt x="2070" y="265"/>
                  <a:pt x="2050" y="265"/>
                </a:cubicBezTo>
                <a:cubicBezTo>
                  <a:pt x="2031" y="265"/>
                  <a:pt x="2020" y="256"/>
                  <a:pt x="2011" y="245"/>
                </a:cubicBezTo>
                <a:cubicBezTo>
                  <a:pt x="1981" y="268"/>
                  <a:pt x="1981" y="268"/>
                  <a:pt x="1981" y="268"/>
                </a:cubicBezTo>
                <a:cubicBezTo>
                  <a:pt x="1996" y="288"/>
                  <a:pt x="2017" y="301"/>
                  <a:pt x="2052" y="301"/>
                </a:cubicBezTo>
                <a:close/>
                <a:moveTo>
                  <a:pt x="1817" y="231"/>
                </a:moveTo>
                <a:cubicBezTo>
                  <a:pt x="1860" y="231"/>
                  <a:pt x="1860" y="231"/>
                  <a:pt x="1860" y="231"/>
                </a:cubicBezTo>
                <a:cubicBezTo>
                  <a:pt x="1860" y="159"/>
                  <a:pt x="1860" y="159"/>
                  <a:pt x="1860" y="159"/>
                </a:cubicBezTo>
                <a:cubicBezTo>
                  <a:pt x="1860" y="142"/>
                  <a:pt x="1870" y="133"/>
                  <a:pt x="1887" y="133"/>
                </a:cubicBezTo>
                <a:cubicBezTo>
                  <a:pt x="1902" y="133"/>
                  <a:pt x="1909" y="141"/>
                  <a:pt x="1909" y="156"/>
                </a:cubicBezTo>
                <a:cubicBezTo>
                  <a:pt x="1909" y="231"/>
                  <a:pt x="1909" y="231"/>
                  <a:pt x="1909" y="231"/>
                </a:cubicBezTo>
                <a:cubicBezTo>
                  <a:pt x="1952" y="231"/>
                  <a:pt x="1952" y="231"/>
                  <a:pt x="1952" y="231"/>
                </a:cubicBezTo>
                <a:cubicBezTo>
                  <a:pt x="1952" y="154"/>
                  <a:pt x="1952" y="154"/>
                  <a:pt x="1952" y="154"/>
                </a:cubicBezTo>
                <a:cubicBezTo>
                  <a:pt x="1952" y="115"/>
                  <a:pt x="1931" y="94"/>
                  <a:pt x="1901" y="94"/>
                </a:cubicBezTo>
                <a:cubicBezTo>
                  <a:pt x="1883" y="94"/>
                  <a:pt x="1867" y="103"/>
                  <a:pt x="1859" y="119"/>
                </a:cubicBezTo>
                <a:cubicBezTo>
                  <a:pt x="1860" y="97"/>
                  <a:pt x="1860" y="97"/>
                  <a:pt x="1860" y="97"/>
                </a:cubicBezTo>
                <a:cubicBezTo>
                  <a:pt x="1817" y="97"/>
                  <a:pt x="1817" y="97"/>
                  <a:pt x="1817" y="97"/>
                </a:cubicBezTo>
                <a:lnTo>
                  <a:pt x="1817" y="231"/>
                </a:lnTo>
                <a:close/>
                <a:moveTo>
                  <a:pt x="1714" y="197"/>
                </a:moveTo>
                <a:cubicBezTo>
                  <a:pt x="1696" y="197"/>
                  <a:pt x="1686" y="184"/>
                  <a:pt x="1686" y="164"/>
                </a:cubicBezTo>
                <a:cubicBezTo>
                  <a:pt x="1686" y="144"/>
                  <a:pt x="1696" y="132"/>
                  <a:pt x="1714" y="132"/>
                </a:cubicBezTo>
                <a:cubicBezTo>
                  <a:pt x="1732" y="132"/>
                  <a:pt x="1742" y="144"/>
                  <a:pt x="1742" y="164"/>
                </a:cubicBezTo>
                <a:cubicBezTo>
                  <a:pt x="1742" y="184"/>
                  <a:pt x="1732" y="197"/>
                  <a:pt x="1714" y="197"/>
                </a:cubicBezTo>
                <a:close/>
                <a:moveTo>
                  <a:pt x="1701" y="234"/>
                </a:moveTo>
                <a:cubicBezTo>
                  <a:pt x="1721" y="234"/>
                  <a:pt x="1735" y="224"/>
                  <a:pt x="1742" y="211"/>
                </a:cubicBezTo>
                <a:cubicBezTo>
                  <a:pt x="1742" y="231"/>
                  <a:pt x="1742" y="231"/>
                  <a:pt x="1742" y="231"/>
                </a:cubicBezTo>
                <a:cubicBezTo>
                  <a:pt x="1784" y="231"/>
                  <a:pt x="1784" y="231"/>
                  <a:pt x="1784" y="231"/>
                </a:cubicBezTo>
                <a:cubicBezTo>
                  <a:pt x="1784" y="97"/>
                  <a:pt x="1784" y="97"/>
                  <a:pt x="1784" y="97"/>
                </a:cubicBezTo>
                <a:cubicBezTo>
                  <a:pt x="1742" y="97"/>
                  <a:pt x="1742" y="97"/>
                  <a:pt x="1742" y="97"/>
                </a:cubicBezTo>
                <a:cubicBezTo>
                  <a:pt x="1742" y="117"/>
                  <a:pt x="1742" y="117"/>
                  <a:pt x="1742" y="117"/>
                </a:cubicBezTo>
                <a:cubicBezTo>
                  <a:pt x="1735" y="103"/>
                  <a:pt x="1722" y="94"/>
                  <a:pt x="1701" y="94"/>
                </a:cubicBezTo>
                <a:cubicBezTo>
                  <a:pt x="1668" y="94"/>
                  <a:pt x="1642" y="123"/>
                  <a:pt x="1642" y="164"/>
                </a:cubicBezTo>
                <a:cubicBezTo>
                  <a:pt x="1642" y="205"/>
                  <a:pt x="1669" y="234"/>
                  <a:pt x="1701" y="234"/>
                </a:cubicBezTo>
                <a:close/>
                <a:moveTo>
                  <a:pt x="1479" y="231"/>
                </a:moveTo>
                <a:cubicBezTo>
                  <a:pt x="1522" y="231"/>
                  <a:pt x="1522" y="231"/>
                  <a:pt x="1522" y="231"/>
                </a:cubicBezTo>
                <a:cubicBezTo>
                  <a:pt x="1522" y="159"/>
                  <a:pt x="1522" y="159"/>
                  <a:pt x="1522" y="159"/>
                </a:cubicBezTo>
                <a:cubicBezTo>
                  <a:pt x="1522" y="142"/>
                  <a:pt x="1532" y="133"/>
                  <a:pt x="1549" y="133"/>
                </a:cubicBezTo>
                <a:cubicBezTo>
                  <a:pt x="1564" y="133"/>
                  <a:pt x="1571" y="141"/>
                  <a:pt x="1571" y="156"/>
                </a:cubicBezTo>
                <a:cubicBezTo>
                  <a:pt x="1571" y="231"/>
                  <a:pt x="1571" y="231"/>
                  <a:pt x="1571" y="231"/>
                </a:cubicBezTo>
                <a:cubicBezTo>
                  <a:pt x="1614" y="231"/>
                  <a:pt x="1614" y="231"/>
                  <a:pt x="1614" y="231"/>
                </a:cubicBezTo>
                <a:cubicBezTo>
                  <a:pt x="1614" y="154"/>
                  <a:pt x="1614" y="154"/>
                  <a:pt x="1614" y="154"/>
                </a:cubicBezTo>
                <a:cubicBezTo>
                  <a:pt x="1614" y="115"/>
                  <a:pt x="1592" y="94"/>
                  <a:pt x="1563" y="94"/>
                </a:cubicBezTo>
                <a:cubicBezTo>
                  <a:pt x="1545" y="94"/>
                  <a:pt x="1530" y="103"/>
                  <a:pt x="1522" y="118"/>
                </a:cubicBezTo>
                <a:cubicBezTo>
                  <a:pt x="1522" y="4"/>
                  <a:pt x="1522" y="4"/>
                  <a:pt x="1522" y="4"/>
                </a:cubicBezTo>
                <a:cubicBezTo>
                  <a:pt x="1479" y="4"/>
                  <a:pt x="1479" y="4"/>
                  <a:pt x="1479" y="4"/>
                </a:cubicBezTo>
                <a:lnTo>
                  <a:pt x="1479" y="231"/>
                </a:lnTo>
                <a:close/>
                <a:moveTo>
                  <a:pt x="1397" y="234"/>
                </a:moveTo>
                <a:cubicBezTo>
                  <a:pt x="1424" y="234"/>
                  <a:pt x="1440" y="224"/>
                  <a:pt x="1453" y="210"/>
                </a:cubicBezTo>
                <a:cubicBezTo>
                  <a:pt x="1425" y="184"/>
                  <a:pt x="1425" y="184"/>
                  <a:pt x="1425" y="184"/>
                </a:cubicBezTo>
                <a:cubicBezTo>
                  <a:pt x="1418" y="191"/>
                  <a:pt x="1411" y="197"/>
                  <a:pt x="1397" y="197"/>
                </a:cubicBezTo>
                <a:cubicBezTo>
                  <a:pt x="1378" y="197"/>
                  <a:pt x="1368" y="183"/>
                  <a:pt x="1368" y="164"/>
                </a:cubicBezTo>
                <a:cubicBezTo>
                  <a:pt x="1368" y="145"/>
                  <a:pt x="1378" y="131"/>
                  <a:pt x="1397" y="131"/>
                </a:cubicBezTo>
                <a:cubicBezTo>
                  <a:pt x="1408" y="131"/>
                  <a:pt x="1419" y="137"/>
                  <a:pt x="1424" y="145"/>
                </a:cubicBezTo>
                <a:cubicBezTo>
                  <a:pt x="1454" y="121"/>
                  <a:pt x="1454" y="121"/>
                  <a:pt x="1454" y="121"/>
                </a:cubicBezTo>
                <a:cubicBezTo>
                  <a:pt x="1440" y="104"/>
                  <a:pt x="1424" y="94"/>
                  <a:pt x="1397" y="94"/>
                </a:cubicBezTo>
                <a:cubicBezTo>
                  <a:pt x="1356" y="94"/>
                  <a:pt x="1324" y="123"/>
                  <a:pt x="1324" y="164"/>
                </a:cubicBezTo>
                <a:cubicBezTo>
                  <a:pt x="1324" y="205"/>
                  <a:pt x="1356" y="234"/>
                  <a:pt x="1397" y="234"/>
                </a:cubicBezTo>
                <a:close/>
                <a:moveTo>
                  <a:pt x="1154" y="231"/>
                </a:moveTo>
                <a:cubicBezTo>
                  <a:pt x="1197" y="231"/>
                  <a:pt x="1197" y="231"/>
                  <a:pt x="1197" y="231"/>
                </a:cubicBezTo>
                <a:cubicBezTo>
                  <a:pt x="1197" y="132"/>
                  <a:pt x="1197" y="132"/>
                  <a:pt x="1197" y="132"/>
                </a:cubicBezTo>
                <a:cubicBezTo>
                  <a:pt x="1233" y="132"/>
                  <a:pt x="1233" y="132"/>
                  <a:pt x="1233" y="132"/>
                </a:cubicBezTo>
                <a:cubicBezTo>
                  <a:pt x="1233" y="97"/>
                  <a:pt x="1233" y="97"/>
                  <a:pt x="1233" y="97"/>
                </a:cubicBezTo>
                <a:cubicBezTo>
                  <a:pt x="1197" y="97"/>
                  <a:pt x="1197" y="97"/>
                  <a:pt x="1197" y="97"/>
                </a:cubicBezTo>
                <a:cubicBezTo>
                  <a:pt x="1197" y="51"/>
                  <a:pt x="1197" y="51"/>
                  <a:pt x="1197" y="51"/>
                </a:cubicBezTo>
                <a:cubicBezTo>
                  <a:pt x="1197" y="41"/>
                  <a:pt x="1202" y="38"/>
                  <a:pt x="1208" y="38"/>
                </a:cubicBezTo>
                <a:cubicBezTo>
                  <a:pt x="1215" y="38"/>
                  <a:pt x="1219" y="41"/>
                  <a:pt x="1222" y="45"/>
                </a:cubicBezTo>
                <a:cubicBezTo>
                  <a:pt x="1245" y="17"/>
                  <a:pt x="1245" y="17"/>
                  <a:pt x="1245" y="17"/>
                </a:cubicBezTo>
                <a:cubicBezTo>
                  <a:pt x="1235" y="5"/>
                  <a:pt x="1223" y="0"/>
                  <a:pt x="1204" y="0"/>
                </a:cubicBezTo>
                <a:cubicBezTo>
                  <a:pt x="1171" y="0"/>
                  <a:pt x="1154" y="17"/>
                  <a:pt x="1154" y="52"/>
                </a:cubicBezTo>
                <a:cubicBezTo>
                  <a:pt x="1154" y="97"/>
                  <a:pt x="1154" y="97"/>
                  <a:pt x="1154" y="97"/>
                </a:cubicBezTo>
                <a:cubicBezTo>
                  <a:pt x="1132" y="97"/>
                  <a:pt x="1132" y="97"/>
                  <a:pt x="1132" y="97"/>
                </a:cubicBezTo>
                <a:cubicBezTo>
                  <a:pt x="1132" y="132"/>
                  <a:pt x="1132" y="132"/>
                  <a:pt x="1132" y="132"/>
                </a:cubicBezTo>
                <a:cubicBezTo>
                  <a:pt x="1154" y="132"/>
                  <a:pt x="1154" y="132"/>
                  <a:pt x="1154" y="132"/>
                </a:cubicBezTo>
                <a:lnTo>
                  <a:pt x="1154" y="231"/>
                </a:lnTo>
                <a:close/>
                <a:moveTo>
                  <a:pt x="1040" y="198"/>
                </a:moveTo>
                <a:cubicBezTo>
                  <a:pt x="1021" y="198"/>
                  <a:pt x="1009" y="184"/>
                  <a:pt x="1009" y="164"/>
                </a:cubicBezTo>
                <a:cubicBezTo>
                  <a:pt x="1009" y="144"/>
                  <a:pt x="1021" y="131"/>
                  <a:pt x="1040" y="131"/>
                </a:cubicBezTo>
                <a:cubicBezTo>
                  <a:pt x="1059" y="131"/>
                  <a:pt x="1070" y="144"/>
                  <a:pt x="1070" y="164"/>
                </a:cubicBezTo>
                <a:cubicBezTo>
                  <a:pt x="1070" y="184"/>
                  <a:pt x="1059" y="198"/>
                  <a:pt x="1040" y="198"/>
                </a:cubicBezTo>
                <a:close/>
                <a:moveTo>
                  <a:pt x="1040" y="234"/>
                </a:moveTo>
                <a:cubicBezTo>
                  <a:pt x="1081" y="234"/>
                  <a:pt x="1113" y="205"/>
                  <a:pt x="1113" y="164"/>
                </a:cubicBezTo>
                <a:cubicBezTo>
                  <a:pt x="1113" y="123"/>
                  <a:pt x="1081" y="94"/>
                  <a:pt x="1040" y="94"/>
                </a:cubicBezTo>
                <a:cubicBezTo>
                  <a:pt x="998" y="94"/>
                  <a:pt x="966" y="123"/>
                  <a:pt x="966" y="164"/>
                </a:cubicBezTo>
                <a:cubicBezTo>
                  <a:pt x="966" y="205"/>
                  <a:pt x="998" y="234"/>
                  <a:pt x="1040" y="234"/>
                </a:cubicBezTo>
                <a:close/>
                <a:moveTo>
                  <a:pt x="796" y="197"/>
                </a:moveTo>
                <a:cubicBezTo>
                  <a:pt x="778" y="197"/>
                  <a:pt x="767" y="185"/>
                  <a:pt x="767" y="164"/>
                </a:cubicBezTo>
                <a:cubicBezTo>
                  <a:pt x="767" y="144"/>
                  <a:pt x="778" y="132"/>
                  <a:pt x="796" y="132"/>
                </a:cubicBezTo>
                <a:cubicBezTo>
                  <a:pt x="814" y="132"/>
                  <a:pt x="826" y="144"/>
                  <a:pt x="826" y="164"/>
                </a:cubicBezTo>
                <a:cubicBezTo>
                  <a:pt x="826" y="185"/>
                  <a:pt x="814" y="197"/>
                  <a:pt x="796" y="197"/>
                </a:cubicBezTo>
                <a:close/>
                <a:moveTo>
                  <a:pt x="784" y="234"/>
                </a:moveTo>
                <a:cubicBezTo>
                  <a:pt x="804" y="234"/>
                  <a:pt x="818" y="226"/>
                  <a:pt x="826" y="212"/>
                </a:cubicBezTo>
                <a:cubicBezTo>
                  <a:pt x="825" y="231"/>
                  <a:pt x="825" y="231"/>
                  <a:pt x="825" y="231"/>
                </a:cubicBezTo>
                <a:cubicBezTo>
                  <a:pt x="867" y="231"/>
                  <a:pt x="867" y="231"/>
                  <a:pt x="867" y="231"/>
                </a:cubicBezTo>
                <a:cubicBezTo>
                  <a:pt x="867" y="4"/>
                  <a:pt x="867" y="4"/>
                  <a:pt x="867" y="4"/>
                </a:cubicBezTo>
                <a:cubicBezTo>
                  <a:pt x="825" y="4"/>
                  <a:pt x="825" y="4"/>
                  <a:pt x="825" y="4"/>
                </a:cubicBezTo>
                <a:cubicBezTo>
                  <a:pt x="825" y="116"/>
                  <a:pt x="825" y="116"/>
                  <a:pt x="825" y="116"/>
                </a:cubicBezTo>
                <a:cubicBezTo>
                  <a:pt x="816" y="103"/>
                  <a:pt x="804" y="94"/>
                  <a:pt x="783" y="94"/>
                </a:cubicBezTo>
                <a:cubicBezTo>
                  <a:pt x="751" y="94"/>
                  <a:pt x="723" y="122"/>
                  <a:pt x="723" y="164"/>
                </a:cubicBezTo>
                <a:cubicBezTo>
                  <a:pt x="723" y="205"/>
                  <a:pt x="751" y="234"/>
                  <a:pt x="784" y="234"/>
                </a:cubicBezTo>
                <a:close/>
                <a:moveTo>
                  <a:pt x="624" y="197"/>
                </a:moveTo>
                <a:cubicBezTo>
                  <a:pt x="606" y="197"/>
                  <a:pt x="596" y="184"/>
                  <a:pt x="596" y="164"/>
                </a:cubicBezTo>
                <a:cubicBezTo>
                  <a:pt x="596" y="144"/>
                  <a:pt x="606" y="132"/>
                  <a:pt x="624" y="132"/>
                </a:cubicBezTo>
                <a:cubicBezTo>
                  <a:pt x="642" y="132"/>
                  <a:pt x="652" y="144"/>
                  <a:pt x="652" y="164"/>
                </a:cubicBezTo>
                <a:cubicBezTo>
                  <a:pt x="652" y="184"/>
                  <a:pt x="642" y="197"/>
                  <a:pt x="624" y="197"/>
                </a:cubicBezTo>
                <a:close/>
                <a:moveTo>
                  <a:pt x="611" y="234"/>
                </a:moveTo>
                <a:cubicBezTo>
                  <a:pt x="631" y="234"/>
                  <a:pt x="645" y="224"/>
                  <a:pt x="652" y="211"/>
                </a:cubicBezTo>
                <a:cubicBezTo>
                  <a:pt x="652" y="231"/>
                  <a:pt x="652" y="231"/>
                  <a:pt x="652" y="231"/>
                </a:cubicBezTo>
                <a:cubicBezTo>
                  <a:pt x="694" y="231"/>
                  <a:pt x="694" y="231"/>
                  <a:pt x="694" y="231"/>
                </a:cubicBezTo>
                <a:cubicBezTo>
                  <a:pt x="694" y="97"/>
                  <a:pt x="694" y="97"/>
                  <a:pt x="694" y="97"/>
                </a:cubicBezTo>
                <a:cubicBezTo>
                  <a:pt x="652" y="97"/>
                  <a:pt x="652" y="97"/>
                  <a:pt x="652" y="97"/>
                </a:cubicBezTo>
                <a:cubicBezTo>
                  <a:pt x="652" y="117"/>
                  <a:pt x="652" y="117"/>
                  <a:pt x="652" y="117"/>
                </a:cubicBezTo>
                <a:cubicBezTo>
                  <a:pt x="645" y="103"/>
                  <a:pt x="631" y="94"/>
                  <a:pt x="611" y="94"/>
                </a:cubicBezTo>
                <a:cubicBezTo>
                  <a:pt x="578" y="94"/>
                  <a:pt x="551" y="123"/>
                  <a:pt x="551" y="164"/>
                </a:cubicBezTo>
                <a:cubicBezTo>
                  <a:pt x="551" y="205"/>
                  <a:pt x="579" y="234"/>
                  <a:pt x="611" y="234"/>
                </a:cubicBezTo>
                <a:close/>
                <a:moveTo>
                  <a:pt x="424" y="152"/>
                </a:moveTo>
                <a:cubicBezTo>
                  <a:pt x="428" y="136"/>
                  <a:pt x="439" y="129"/>
                  <a:pt x="456" y="129"/>
                </a:cubicBezTo>
                <a:cubicBezTo>
                  <a:pt x="473" y="129"/>
                  <a:pt x="482" y="138"/>
                  <a:pt x="484" y="152"/>
                </a:cubicBezTo>
                <a:lnTo>
                  <a:pt x="424" y="152"/>
                </a:lnTo>
                <a:close/>
                <a:moveTo>
                  <a:pt x="425" y="177"/>
                </a:moveTo>
                <a:cubicBezTo>
                  <a:pt x="527" y="177"/>
                  <a:pt x="527" y="177"/>
                  <a:pt x="527" y="177"/>
                </a:cubicBezTo>
                <a:cubicBezTo>
                  <a:pt x="530" y="130"/>
                  <a:pt x="504" y="94"/>
                  <a:pt x="456" y="94"/>
                </a:cubicBezTo>
                <a:cubicBezTo>
                  <a:pt x="414" y="94"/>
                  <a:pt x="382" y="123"/>
                  <a:pt x="382" y="164"/>
                </a:cubicBezTo>
                <a:cubicBezTo>
                  <a:pt x="382" y="205"/>
                  <a:pt x="413" y="234"/>
                  <a:pt x="460" y="234"/>
                </a:cubicBezTo>
                <a:cubicBezTo>
                  <a:pt x="488" y="234"/>
                  <a:pt x="505" y="225"/>
                  <a:pt x="518" y="214"/>
                </a:cubicBezTo>
                <a:cubicBezTo>
                  <a:pt x="493" y="188"/>
                  <a:pt x="493" y="188"/>
                  <a:pt x="493" y="188"/>
                </a:cubicBezTo>
                <a:cubicBezTo>
                  <a:pt x="487" y="193"/>
                  <a:pt x="475" y="199"/>
                  <a:pt x="460" y="199"/>
                </a:cubicBezTo>
                <a:cubicBezTo>
                  <a:pt x="441" y="199"/>
                  <a:pt x="429" y="191"/>
                  <a:pt x="425" y="177"/>
                </a:cubicBezTo>
                <a:close/>
                <a:moveTo>
                  <a:pt x="219" y="231"/>
                </a:moveTo>
                <a:cubicBezTo>
                  <a:pt x="262" y="231"/>
                  <a:pt x="262" y="231"/>
                  <a:pt x="262" y="231"/>
                </a:cubicBezTo>
                <a:cubicBezTo>
                  <a:pt x="262" y="159"/>
                  <a:pt x="262" y="159"/>
                  <a:pt x="262" y="159"/>
                </a:cubicBezTo>
                <a:cubicBezTo>
                  <a:pt x="262" y="142"/>
                  <a:pt x="272" y="133"/>
                  <a:pt x="289" y="133"/>
                </a:cubicBezTo>
                <a:cubicBezTo>
                  <a:pt x="304" y="133"/>
                  <a:pt x="311" y="141"/>
                  <a:pt x="311" y="156"/>
                </a:cubicBezTo>
                <a:cubicBezTo>
                  <a:pt x="311" y="231"/>
                  <a:pt x="311" y="231"/>
                  <a:pt x="311" y="231"/>
                </a:cubicBezTo>
                <a:cubicBezTo>
                  <a:pt x="354" y="231"/>
                  <a:pt x="354" y="231"/>
                  <a:pt x="354" y="231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4" y="115"/>
                  <a:pt x="333" y="94"/>
                  <a:pt x="304" y="94"/>
                </a:cubicBezTo>
                <a:cubicBezTo>
                  <a:pt x="285" y="94"/>
                  <a:pt x="270" y="103"/>
                  <a:pt x="262" y="118"/>
                </a:cubicBezTo>
                <a:cubicBezTo>
                  <a:pt x="262" y="4"/>
                  <a:pt x="262" y="4"/>
                  <a:pt x="262" y="4"/>
                </a:cubicBezTo>
                <a:cubicBezTo>
                  <a:pt x="219" y="4"/>
                  <a:pt x="219" y="4"/>
                  <a:pt x="219" y="4"/>
                </a:cubicBezTo>
                <a:lnTo>
                  <a:pt x="219" y="231"/>
                </a:lnTo>
                <a:close/>
                <a:moveTo>
                  <a:pt x="68" y="170"/>
                </a:moveTo>
                <a:cubicBezTo>
                  <a:pt x="83" y="133"/>
                  <a:pt x="83" y="133"/>
                  <a:pt x="83" y="133"/>
                </a:cubicBezTo>
                <a:cubicBezTo>
                  <a:pt x="89" y="118"/>
                  <a:pt x="96" y="94"/>
                  <a:pt x="96" y="94"/>
                </a:cubicBezTo>
                <a:cubicBezTo>
                  <a:pt x="96" y="94"/>
                  <a:pt x="102" y="118"/>
                  <a:pt x="109" y="133"/>
                </a:cubicBezTo>
                <a:cubicBezTo>
                  <a:pt x="124" y="170"/>
                  <a:pt x="124" y="170"/>
                  <a:pt x="124" y="170"/>
                </a:cubicBezTo>
                <a:lnTo>
                  <a:pt x="68" y="170"/>
                </a:lnTo>
                <a:close/>
                <a:moveTo>
                  <a:pt x="0" y="231"/>
                </a:moveTo>
                <a:cubicBezTo>
                  <a:pt x="43" y="231"/>
                  <a:pt x="43" y="231"/>
                  <a:pt x="43" y="231"/>
                </a:cubicBezTo>
                <a:cubicBezTo>
                  <a:pt x="53" y="207"/>
                  <a:pt x="53" y="207"/>
                  <a:pt x="53" y="207"/>
                </a:cubicBezTo>
                <a:cubicBezTo>
                  <a:pt x="140" y="207"/>
                  <a:pt x="140" y="207"/>
                  <a:pt x="140" y="207"/>
                </a:cubicBezTo>
                <a:cubicBezTo>
                  <a:pt x="150" y="231"/>
                  <a:pt x="150" y="231"/>
                  <a:pt x="150" y="231"/>
                </a:cubicBezTo>
                <a:cubicBezTo>
                  <a:pt x="196" y="231"/>
                  <a:pt x="196" y="231"/>
                  <a:pt x="196" y="231"/>
                </a:cubicBezTo>
                <a:cubicBezTo>
                  <a:pt x="98" y="15"/>
                  <a:pt x="98" y="15"/>
                  <a:pt x="98" y="15"/>
                </a:cubicBezTo>
                <a:cubicBezTo>
                  <a:pt x="94" y="15"/>
                  <a:pt x="94" y="15"/>
                  <a:pt x="94" y="15"/>
                </a:cubicBezTo>
                <a:lnTo>
                  <a:pt x="0" y="231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4" name="Tijdelijke aanduiding voor datum 3"/>
          <p:cNvSpPr>
            <a:spLocks noGrp="1" noSelect="1"/>
          </p:cNvSpPr>
          <p:nvPr>
            <p:ph type="dt" sz="half" idx="2"/>
          </p:nvPr>
        </p:nvSpPr>
        <p:spPr bwMode="gray">
          <a:xfrm>
            <a:off x="9897422" y="6411940"/>
            <a:ext cx="1260222" cy="17212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NL" noProof="1">
                <a:solidFill>
                  <a:srgbClr val="F58220"/>
                </a:solidFill>
              </a:rPr>
              <a:t>|</a:t>
            </a:r>
            <a:r>
              <a:rPr lang="nl-NL" noProof="1"/>
              <a:t> </a:t>
            </a:r>
            <a:fld id="{74C395E7-400F-47A0-A220-1171A3F42FB3}" type="datetime4">
              <a:rPr lang="nl-NL" noProof="1" smtClean="0"/>
              <a:t>23 mei 2023</a:t>
            </a:fld>
            <a:endParaRPr lang="nl-NL" noProof="1"/>
          </a:p>
        </p:txBody>
      </p:sp>
      <p:sp>
        <p:nvSpPr>
          <p:cNvPr id="5" name="Tijdelijke aanduiding voor voettekst 4"/>
          <p:cNvSpPr>
            <a:spLocks noGrp="1" noSelect="1"/>
          </p:cNvSpPr>
          <p:nvPr>
            <p:ph type="ftr" sz="quarter" idx="3"/>
          </p:nvPr>
        </p:nvSpPr>
        <p:spPr bwMode="gray">
          <a:xfrm>
            <a:off x="3576535" y="6411940"/>
            <a:ext cx="6263881" cy="17212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NL" noProof="1"/>
              <a:t>[Voettekst]</a:t>
            </a:r>
            <a:endParaRPr lang="nl-NL" sz="1100" noProof="1"/>
          </a:p>
        </p:txBody>
      </p:sp>
      <p:sp>
        <p:nvSpPr>
          <p:cNvPr id="6" name="Tijdelijke aanduiding voor dianummer 5"/>
          <p:cNvSpPr>
            <a:spLocks noGrp="1" noSelect="1"/>
          </p:cNvSpPr>
          <p:nvPr>
            <p:ph type="sldNum" sz="quarter" idx="4"/>
          </p:nvPr>
        </p:nvSpPr>
        <p:spPr bwMode="gray">
          <a:xfrm>
            <a:off x="11157644" y="6335897"/>
            <a:ext cx="517982" cy="25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1500">
                <a:solidFill>
                  <a:srgbClr val="F58220"/>
                </a:solidFill>
                <a:latin typeface="+mn-lt"/>
              </a:defRPr>
            </a:lvl1pPr>
          </a:lstStyle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3" name="Tijdelijke aanduiding voor tekst 2 (JU-Free)"/>
          <p:cNvSpPr>
            <a:spLocks noGrp="1"/>
          </p:cNvSpPr>
          <p:nvPr>
            <p:ph type="body" idx="1"/>
          </p:nvPr>
        </p:nvSpPr>
        <p:spPr bwMode="gray">
          <a:xfrm>
            <a:off x="648000" y="2250295"/>
            <a:ext cx="11027626" cy="374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3"/>
            <a:r>
              <a:rPr lang="nl-NL" sz="1800">
                <a:solidFill>
                  <a:schemeClr val="accent1"/>
                </a:solidFill>
              </a:rPr>
              <a:t>Kop</a:t>
            </a:r>
          </a:p>
          <a:p>
            <a:pPr lvl="4"/>
            <a:r>
              <a:rPr lang="nl-NL" sz="1400"/>
              <a:t>Basistekst</a:t>
            </a:r>
          </a:p>
          <a:p>
            <a:pPr lvl="4"/>
            <a:r>
              <a:rPr lang="nl-NL" sz="14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Woord(en) accentueren</a:t>
            </a:r>
            <a:endParaRPr lang="nl-NL" sz="1200"/>
          </a:p>
          <a:p>
            <a:pPr lvl="5"/>
            <a:r>
              <a:rPr lang="nl-NL" sz="1200"/>
              <a:t>Basistekst klein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nl-NL" sz="1400"/>
              <a:t>Opsomming 1e niveau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sz="1400"/>
              <a:t>Opsomming 2e niveau</a:t>
            </a:r>
          </a:p>
          <a:p>
            <a:pPr lvl="2"/>
            <a:r>
              <a:rPr lang="nl-NL" sz="1200"/>
              <a:t>Opsomming 1e niveau klein</a:t>
            </a:r>
          </a:p>
          <a:p>
            <a:pPr lvl="6"/>
            <a:r>
              <a:rPr lang="nl-NL" sz="1400"/>
              <a:t>Zwevend 1e niveau</a:t>
            </a:r>
          </a:p>
          <a:p>
            <a:pPr lvl="7"/>
            <a:r>
              <a:rPr lang="nl-NL" sz="1400"/>
              <a:t>Zwevend 2e niveau</a:t>
            </a:r>
          </a:p>
          <a:p>
            <a:pPr lvl="8"/>
            <a:r>
              <a:rPr lang="nl-NL" sz="1200"/>
              <a:t>Zwevend 1e niveau klein</a:t>
            </a:r>
          </a:p>
          <a:p>
            <a:pPr lvl="8"/>
            <a:endParaRPr lang="nl-NL"/>
          </a:p>
          <a:p>
            <a:pPr lvl="7"/>
            <a:r>
              <a:rPr lang="nl-NL" sz="1400"/>
              <a:t>Gebruik de knoppen voor Lijstniveau verlagen en verhogen om van tekststijl te wisselen. Deze knoppen staan op tabblad Start, groep Alinea. Gebruik dus niet de knoppen voor opsommingstekens en nummering.</a:t>
            </a:r>
          </a:p>
        </p:txBody>
      </p:sp>
      <p:sp>
        <p:nvSpPr>
          <p:cNvPr id="2" name="Tijdelijke aanduiding voor titel 1"/>
          <p:cNvSpPr>
            <a:spLocks noGrp="1" noSelect="1"/>
          </p:cNvSpPr>
          <p:nvPr>
            <p:ph type="title"/>
          </p:nvPr>
        </p:nvSpPr>
        <p:spPr bwMode="gray">
          <a:xfrm>
            <a:off x="648000" y="592225"/>
            <a:ext cx="11027626" cy="1143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nl-NL" noProof="1"/>
              <a:t>[Titel Bold]</a:t>
            </a:r>
          </a:p>
        </p:txBody>
      </p:sp>
    </p:spTree>
    <p:extLst>
      <p:ext uri="{BB962C8B-B14F-4D97-AF65-F5344CB8AC3E}">
        <p14:creationId xmlns:p14="http://schemas.microsoft.com/office/powerpoint/2010/main" val="2470685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  <p:sldLayoutId id="2147483787" r:id="rId18"/>
    <p:sldLayoutId id="2147483788" r:id="rId19"/>
    <p:sldLayoutId id="2147483789" r:id="rId20"/>
    <p:sldLayoutId id="2147483790" r:id="rId21"/>
    <p:sldLayoutId id="2147483791" r:id="rId22"/>
    <p:sldLayoutId id="2147483792" r:id="rId23"/>
    <p:sldLayoutId id="2147483793" r:id="rId24"/>
    <p:sldLayoutId id="2147483794" r:id="rId25"/>
    <p:sldLayoutId id="2147483795" r:id="rId26"/>
    <p:sldLayoutId id="2147483796" r:id="rId27"/>
    <p:sldLayoutId id="2147483797" r:id="rId28"/>
    <p:sldLayoutId id="2147483798" r:id="rId29"/>
    <p:sldLayoutId id="2147483799" r:id="rId30"/>
    <p:sldLayoutId id="2147483800" r:id="rId31"/>
    <p:sldLayoutId id="2147483801" r:id="rId32"/>
    <p:sldLayoutId id="2147483802" r:id="rId33"/>
    <p:sldLayoutId id="2147483803" r:id="rId34"/>
    <p:sldLayoutId id="2147483804" r:id="rId35"/>
    <p:sldLayoutId id="2147483806" r:id="rId36"/>
    <p:sldLayoutId id="2147483807" r:id="rId37"/>
    <p:sldLayoutId id="2147483808" r:id="rId38"/>
    <p:sldLayoutId id="2147483809" r:id="rId39"/>
    <p:sldLayoutId id="2147483810" r:id="rId40"/>
    <p:sldLayoutId id="2147483811" r:id="rId41"/>
  </p:sldLayoutIdLst>
  <p:hf hdr="0" ftr="0" dt="0"/>
  <p:txStyles>
    <p:titleStyle>
      <a:lvl1pPr algn="l" defTabSz="1088610" rtl="0" eaLnBrk="1" latinLnBrk="0" hangingPunct="1">
        <a:lnSpc>
          <a:spcPct val="94000"/>
        </a:lnSpc>
        <a:spcBef>
          <a:spcPct val="0"/>
        </a:spcBef>
        <a:buNone/>
        <a:defRPr sz="3600" b="1" i="0" kern="1200" cap="all" spc="80" baseline="0">
          <a:solidFill>
            <a:srgbClr val="000000"/>
          </a:solidFill>
          <a:latin typeface="Roboto Condensed" panose="02000000000000000000" pitchFamily="2" charset="0"/>
          <a:ea typeface="Roboto Condensed" panose="02000000000000000000" pitchFamily="2" charset="0"/>
          <a:cs typeface="+mj-cs"/>
        </a:defRPr>
      </a:lvl1pPr>
    </p:titleStyle>
    <p:bodyStyle>
      <a:lvl1pPr marL="342000" indent="-342000" algn="l" defTabSz="1088610" rtl="0" eaLnBrk="1" latinLnBrk="0" hangingPunct="1">
        <a:lnSpc>
          <a:spcPct val="125000"/>
        </a:lnSpc>
        <a:spcBef>
          <a:spcPts val="0"/>
        </a:spcBef>
        <a:buClr>
          <a:schemeClr val="accent1"/>
        </a:buClr>
        <a:buFont typeface="Calibri" panose="020F0502020204030204" pitchFamily="34" charset="0"/>
        <a:buChar char="●"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4000" indent="-342000" algn="l" defTabSz="1088610" rtl="0" eaLnBrk="1" latinLnBrk="0" hangingPunct="1">
        <a:lnSpc>
          <a:spcPct val="125000"/>
        </a:lnSpc>
        <a:spcBef>
          <a:spcPts val="0"/>
        </a:spcBef>
        <a:buClr>
          <a:schemeClr val="accent1"/>
        </a:buClr>
        <a:buFont typeface="Calibri" panose="020F0502020204030204" pitchFamily="34" charset="0"/>
        <a:buChar char="●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42000" indent="-342000" algn="l" defTabSz="1088610" rtl="0" eaLnBrk="1" latinLnBrk="0" hangingPunct="1">
        <a:lnSpc>
          <a:spcPct val="137000"/>
        </a:lnSpc>
        <a:spcBef>
          <a:spcPts val="0"/>
        </a:spcBef>
        <a:buClr>
          <a:schemeClr val="accent1"/>
        </a:buClr>
        <a:buFont typeface="Calibri" panose="020F0502020204030204" pitchFamily="34" charset="0"/>
        <a:buChar char="●"/>
        <a:defRPr sz="13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1088610" rtl="0" eaLnBrk="1" latinLnBrk="0" hangingPunct="1">
        <a:lnSpc>
          <a:spcPct val="125000"/>
        </a:lnSpc>
        <a:spcBef>
          <a:spcPts val="0"/>
        </a:spcBef>
        <a:buFont typeface="Arial" pitchFamily="34" charset="0"/>
        <a:buNone/>
        <a:defRPr sz="1900" b="1" kern="1200" baseline="0">
          <a:solidFill>
            <a:schemeClr val="accent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0" indent="0" algn="l" defTabSz="1088610" rtl="0" eaLnBrk="1" latinLnBrk="0" hangingPunct="1">
        <a:lnSpc>
          <a:spcPct val="125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1088610" rtl="0" eaLnBrk="1" latinLnBrk="0" hangingPunct="1">
        <a:lnSpc>
          <a:spcPct val="137000"/>
        </a:lnSpc>
        <a:spcBef>
          <a:spcPts val="0"/>
        </a:spcBef>
        <a:buFont typeface="Arial" pitchFamily="34" charset="0"/>
        <a:buNone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342000" indent="0" algn="l" defTabSz="1088610" rtl="0" eaLnBrk="1" latinLnBrk="0" hangingPunct="1">
        <a:lnSpc>
          <a:spcPct val="125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684000" indent="0" algn="l" defTabSz="1088610" rtl="0" eaLnBrk="1" latinLnBrk="0" hangingPunct="1">
        <a:lnSpc>
          <a:spcPct val="125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42000" indent="0" algn="l" defTabSz="1088610" rtl="0" eaLnBrk="1" latinLnBrk="0" hangingPunct="1">
        <a:lnSpc>
          <a:spcPct val="137000"/>
        </a:lnSpc>
        <a:spcBef>
          <a:spcPts val="0"/>
        </a:spcBef>
        <a:buFont typeface="Arial" pitchFamily="34" charset="0"/>
        <a:buNone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4306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610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916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222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526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831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810137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442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ogo achtergrond"/>
          <p:cNvSpPr>
            <a:spLocks noSelect="1"/>
          </p:cNvSpPr>
          <p:nvPr userDrawn="1"/>
        </p:nvSpPr>
        <p:spPr bwMode="gray">
          <a:xfrm>
            <a:off x="-12815" y="6106308"/>
            <a:ext cx="1386154" cy="305949"/>
          </a:xfrm>
          <a:custGeom>
            <a:avLst/>
            <a:gdLst>
              <a:gd name="T0" fmla="*/ 172 w 1255"/>
              <a:gd name="T1" fmla="*/ 56 h 277"/>
              <a:gd name="T2" fmla="*/ 0 w 1255"/>
              <a:gd name="T3" fmla="*/ 56 h 277"/>
              <a:gd name="T4" fmla="*/ 0 w 1255"/>
              <a:gd name="T5" fmla="*/ 221 h 277"/>
              <a:gd name="T6" fmla="*/ 176 w 1255"/>
              <a:gd name="T7" fmla="*/ 221 h 277"/>
              <a:gd name="T8" fmla="*/ 196 w 1255"/>
              <a:gd name="T9" fmla="*/ 277 h 277"/>
              <a:gd name="T10" fmla="*/ 350 w 1255"/>
              <a:gd name="T11" fmla="*/ 221 h 277"/>
              <a:gd name="T12" fmla="*/ 1255 w 1255"/>
              <a:gd name="T13" fmla="*/ 221 h 277"/>
              <a:gd name="T14" fmla="*/ 1255 w 1255"/>
              <a:gd name="T15" fmla="*/ 56 h 277"/>
              <a:gd name="T16" fmla="*/ 346 w 1255"/>
              <a:gd name="T17" fmla="*/ 56 h 277"/>
              <a:gd name="T18" fmla="*/ 326 w 1255"/>
              <a:gd name="T19" fmla="*/ 0 h 277"/>
              <a:gd name="T20" fmla="*/ 172 w 1255"/>
              <a:gd name="T21" fmla="*/ 56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55" h="277">
                <a:moveTo>
                  <a:pt x="172" y="56"/>
                </a:moveTo>
                <a:lnTo>
                  <a:pt x="0" y="56"/>
                </a:lnTo>
                <a:lnTo>
                  <a:pt x="0" y="221"/>
                </a:lnTo>
                <a:lnTo>
                  <a:pt x="176" y="221"/>
                </a:lnTo>
                <a:lnTo>
                  <a:pt x="196" y="277"/>
                </a:lnTo>
                <a:lnTo>
                  <a:pt x="350" y="221"/>
                </a:lnTo>
                <a:lnTo>
                  <a:pt x="1255" y="221"/>
                </a:lnTo>
                <a:lnTo>
                  <a:pt x="1255" y="56"/>
                </a:lnTo>
                <a:lnTo>
                  <a:pt x="346" y="56"/>
                </a:lnTo>
                <a:lnTo>
                  <a:pt x="326" y="0"/>
                </a:lnTo>
                <a:lnTo>
                  <a:pt x="172" y="56"/>
                </a:lnTo>
                <a:close/>
              </a:path>
            </a:pathLst>
          </a:custGeom>
          <a:solidFill>
            <a:srgbClr val="F58220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14" name="Logo tekst"/>
          <p:cNvSpPr>
            <a:spLocks noSelect="1"/>
          </p:cNvSpPr>
          <p:nvPr userDrawn="1"/>
        </p:nvSpPr>
        <p:spPr bwMode="gray">
          <a:xfrm>
            <a:off x="166115" y="6136130"/>
            <a:ext cx="1065847" cy="236365"/>
          </a:xfrm>
          <a:custGeom>
            <a:avLst/>
            <a:gdLst>
              <a:gd name="T0" fmla="*/ 12 w 1930"/>
              <a:gd name="T1" fmla="*/ 292 h 428"/>
              <a:gd name="T2" fmla="*/ 1064 w 1930"/>
              <a:gd name="T3" fmla="*/ 223 h 428"/>
              <a:gd name="T4" fmla="*/ 821 w 1930"/>
              <a:gd name="T5" fmla="*/ 366 h 428"/>
              <a:gd name="T6" fmla="*/ 916 w 1930"/>
              <a:gd name="T7" fmla="*/ 83 h 428"/>
              <a:gd name="T8" fmla="*/ 1011 w 1930"/>
              <a:gd name="T9" fmla="*/ 220 h 428"/>
              <a:gd name="T10" fmla="*/ 874 w 1930"/>
              <a:gd name="T11" fmla="*/ 128 h 428"/>
              <a:gd name="T12" fmla="*/ 907 w 1930"/>
              <a:gd name="T13" fmla="*/ 321 h 428"/>
              <a:gd name="T14" fmla="*/ 1170 w 1930"/>
              <a:gd name="T15" fmla="*/ 366 h 428"/>
              <a:gd name="T16" fmla="*/ 1226 w 1930"/>
              <a:gd name="T17" fmla="*/ 83 h 428"/>
              <a:gd name="T18" fmla="*/ 1170 w 1930"/>
              <a:gd name="T19" fmla="*/ 366 h 428"/>
              <a:gd name="T20" fmla="*/ 1394 w 1930"/>
              <a:gd name="T21" fmla="*/ 75 h 428"/>
              <a:gd name="T22" fmla="*/ 1343 w 1930"/>
              <a:gd name="T23" fmla="*/ 366 h 428"/>
              <a:gd name="T24" fmla="*/ 1391 w 1930"/>
              <a:gd name="T25" fmla="*/ 156 h 428"/>
              <a:gd name="T26" fmla="*/ 1522 w 1930"/>
              <a:gd name="T27" fmla="*/ 371 h 428"/>
              <a:gd name="T28" fmla="*/ 1578 w 1930"/>
              <a:gd name="T29" fmla="*/ 83 h 428"/>
              <a:gd name="T30" fmla="*/ 1528 w 1930"/>
              <a:gd name="T31" fmla="*/ 293 h 428"/>
              <a:gd name="T32" fmla="*/ 1880 w 1930"/>
              <a:gd name="T33" fmla="*/ 371 h 428"/>
              <a:gd name="T34" fmla="*/ 1754 w 1930"/>
              <a:gd name="T35" fmla="*/ 290 h 428"/>
              <a:gd name="T36" fmla="*/ 1673 w 1930"/>
              <a:gd name="T37" fmla="*/ 355 h 428"/>
              <a:gd name="T38" fmla="*/ 1830 w 1930"/>
              <a:gd name="T39" fmla="*/ 83 h 428"/>
              <a:gd name="T40" fmla="*/ 1838 w 1930"/>
              <a:gd name="T41" fmla="*/ 248 h 428"/>
              <a:gd name="T42" fmla="*/ 1768 w 1930"/>
              <a:gd name="T43" fmla="*/ 248 h 428"/>
              <a:gd name="T44" fmla="*/ 13 w 1930"/>
              <a:gd name="T45" fmla="*/ 292 h 428"/>
              <a:gd name="T46" fmla="*/ 13 w 1930"/>
              <a:gd name="T47" fmla="*/ 292 h 428"/>
              <a:gd name="T48" fmla="*/ 378 w 1930"/>
              <a:gd name="T49" fmla="*/ 308 h 428"/>
              <a:gd name="T50" fmla="*/ 114 w 1930"/>
              <a:gd name="T51" fmla="*/ 403 h 428"/>
              <a:gd name="T52" fmla="*/ 0 w 1930"/>
              <a:gd name="T53" fmla="*/ 223 h 428"/>
              <a:gd name="T54" fmla="*/ 131 w 1930"/>
              <a:gd name="T55" fmla="*/ 36 h 428"/>
              <a:gd name="T56" fmla="*/ 329 w 1930"/>
              <a:gd name="T57" fmla="*/ 174 h 428"/>
              <a:gd name="T58" fmla="*/ 72 w 1930"/>
              <a:gd name="T59" fmla="*/ 165 h 428"/>
              <a:gd name="T60" fmla="*/ 68 w 1930"/>
              <a:gd name="T61" fmla="*/ 272 h 428"/>
              <a:gd name="T62" fmla="*/ 246 w 1930"/>
              <a:gd name="T63" fmla="*/ 355 h 428"/>
              <a:gd name="T64" fmla="*/ 329 w 1930"/>
              <a:gd name="T65" fmla="*/ 174 h 428"/>
              <a:gd name="T66" fmla="*/ 734 w 1930"/>
              <a:gd name="T67" fmla="*/ 352 h 428"/>
              <a:gd name="T68" fmla="*/ 602 w 1930"/>
              <a:gd name="T69" fmla="*/ 262 h 428"/>
              <a:gd name="T70" fmla="*/ 566 w 1930"/>
              <a:gd name="T71" fmla="*/ 251 h 428"/>
              <a:gd name="T72" fmla="*/ 513 w 1930"/>
              <a:gd name="T73" fmla="*/ 366 h 428"/>
              <a:gd name="T74" fmla="*/ 605 w 1930"/>
              <a:gd name="T75" fmla="*/ 83 h 428"/>
              <a:gd name="T76" fmla="*/ 647 w 1930"/>
              <a:gd name="T77" fmla="*/ 237 h 428"/>
              <a:gd name="T78" fmla="*/ 600 w 1930"/>
              <a:gd name="T79" fmla="*/ 125 h 428"/>
              <a:gd name="T80" fmla="*/ 569 w 1930"/>
              <a:gd name="T81" fmla="*/ 209 h 428"/>
              <a:gd name="T82" fmla="*/ 647 w 1930"/>
              <a:gd name="T83" fmla="*/ 165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30" h="428">
                <a:moveTo>
                  <a:pt x="12" y="291"/>
                </a:moveTo>
                <a:cubicBezTo>
                  <a:pt x="12" y="292"/>
                  <a:pt x="12" y="292"/>
                  <a:pt x="12" y="292"/>
                </a:cubicBezTo>
                <a:cubicBezTo>
                  <a:pt x="12" y="291"/>
                  <a:pt x="12" y="291"/>
                  <a:pt x="12" y="291"/>
                </a:cubicBezTo>
                <a:close/>
                <a:moveTo>
                  <a:pt x="1064" y="223"/>
                </a:moveTo>
                <a:cubicBezTo>
                  <a:pt x="1064" y="308"/>
                  <a:pt x="993" y="365"/>
                  <a:pt x="918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3" y="83"/>
                  <a:pt x="823" y="83"/>
                  <a:pt x="823" y="83"/>
                </a:cubicBezTo>
                <a:cubicBezTo>
                  <a:pt x="916" y="83"/>
                  <a:pt x="916" y="83"/>
                  <a:pt x="916" y="83"/>
                </a:cubicBezTo>
                <a:cubicBezTo>
                  <a:pt x="1005" y="82"/>
                  <a:pt x="1064" y="138"/>
                  <a:pt x="1064" y="223"/>
                </a:cubicBezTo>
                <a:close/>
                <a:moveTo>
                  <a:pt x="1011" y="220"/>
                </a:moveTo>
                <a:cubicBezTo>
                  <a:pt x="1009" y="168"/>
                  <a:pt x="973" y="127"/>
                  <a:pt x="918" y="128"/>
                </a:cubicBezTo>
                <a:cubicBezTo>
                  <a:pt x="874" y="128"/>
                  <a:pt x="874" y="128"/>
                  <a:pt x="874" y="128"/>
                </a:cubicBezTo>
                <a:cubicBezTo>
                  <a:pt x="874" y="321"/>
                  <a:pt x="874" y="321"/>
                  <a:pt x="874" y="321"/>
                </a:cubicBezTo>
                <a:cubicBezTo>
                  <a:pt x="907" y="321"/>
                  <a:pt x="907" y="321"/>
                  <a:pt x="907" y="321"/>
                </a:cubicBezTo>
                <a:cubicBezTo>
                  <a:pt x="968" y="320"/>
                  <a:pt x="1009" y="285"/>
                  <a:pt x="1011" y="220"/>
                </a:cubicBezTo>
                <a:close/>
                <a:moveTo>
                  <a:pt x="1170" y="366"/>
                </a:moveTo>
                <a:cubicBezTo>
                  <a:pt x="1223" y="366"/>
                  <a:pt x="1223" y="366"/>
                  <a:pt x="1223" y="366"/>
                </a:cubicBezTo>
                <a:cubicBezTo>
                  <a:pt x="1226" y="83"/>
                  <a:pt x="1226" y="83"/>
                  <a:pt x="1226" y="83"/>
                </a:cubicBezTo>
                <a:cubicBezTo>
                  <a:pt x="1173" y="83"/>
                  <a:pt x="1173" y="83"/>
                  <a:pt x="1173" y="83"/>
                </a:cubicBezTo>
                <a:lnTo>
                  <a:pt x="1170" y="366"/>
                </a:lnTo>
                <a:close/>
                <a:moveTo>
                  <a:pt x="1528" y="293"/>
                </a:moveTo>
                <a:cubicBezTo>
                  <a:pt x="1394" y="75"/>
                  <a:pt x="1394" y="75"/>
                  <a:pt x="1394" y="75"/>
                </a:cubicBezTo>
                <a:cubicBezTo>
                  <a:pt x="1346" y="92"/>
                  <a:pt x="1346" y="92"/>
                  <a:pt x="1346" y="92"/>
                </a:cubicBezTo>
                <a:cubicBezTo>
                  <a:pt x="1343" y="366"/>
                  <a:pt x="1343" y="366"/>
                  <a:pt x="1343" y="366"/>
                </a:cubicBezTo>
                <a:cubicBezTo>
                  <a:pt x="1396" y="366"/>
                  <a:pt x="1396" y="366"/>
                  <a:pt x="1396" y="366"/>
                </a:cubicBezTo>
                <a:cubicBezTo>
                  <a:pt x="1391" y="156"/>
                  <a:pt x="1391" y="156"/>
                  <a:pt x="1391" y="156"/>
                </a:cubicBezTo>
                <a:cubicBezTo>
                  <a:pt x="1394" y="156"/>
                  <a:pt x="1394" y="156"/>
                  <a:pt x="1394" y="156"/>
                </a:cubicBezTo>
                <a:cubicBezTo>
                  <a:pt x="1522" y="371"/>
                  <a:pt x="1522" y="371"/>
                  <a:pt x="1522" y="371"/>
                </a:cubicBezTo>
                <a:cubicBezTo>
                  <a:pt x="1575" y="355"/>
                  <a:pt x="1575" y="355"/>
                  <a:pt x="1575" y="355"/>
                </a:cubicBezTo>
                <a:cubicBezTo>
                  <a:pt x="1578" y="83"/>
                  <a:pt x="1578" y="83"/>
                  <a:pt x="1578" y="83"/>
                </a:cubicBezTo>
                <a:cubicBezTo>
                  <a:pt x="1525" y="83"/>
                  <a:pt x="1525" y="83"/>
                  <a:pt x="1525" y="83"/>
                </a:cubicBezTo>
                <a:lnTo>
                  <a:pt x="1528" y="293"/>
                </a:lnTo>
                <a:close/>
                <a:moveTo>
                  <a:pt x="1930" y="355"/>
                </a:moveTo>
                <a:cubicBezTo>
                  <a:pt x="1880" y="371"/>
                  <a:pt x="1880" y="371"/>
                  <a:pt x="1880" y="371"/>
                </a:cubicBezTo>
                <a:cubicBezTo>
                  <a:pt x="1852" y="290"/>
                  <a:pt x="1852" y="290"/>
                  <a:pt x="1852" y="290"/>
                </a:cubicBezTo>
                <a:cubicBezTo>
                  <a:pt x="1754" y="290"/>
                  <a:pt x="1754" y="290"/>
                  <a:pt x="1754" y="290"/>
                </a:cubicBezTo>
                <a:cubicBezTo>
                  <a:pt x="1721" y="371"/>
                  <a:pt x="1721" y="371"/>
                  <a:pt x="1721" y="371"/>
                </a:cubicBezTo>
                <a:cubicBezTo>
                  <a:pt x="1673" y="355"/>
                  <a:pt x="1673" y="355"/>
                  <a:pt x="1673" y="355"/>
                </a:cubicBezTo>
                <a:cubicBezTo>
                  <a:pt x="1782" y="83"/>
                  <a:pt x="1782" y="83"/>
                  <a:pt x="1782" y="83"/>
                </a:cubicBezTo>
                <a:cubicBezTo>
                  <a:pt x="1830" y="83"/>
                  <a:pt x="1830" y="83"/>
                  <a:pt x="1830" y="83"/>
                </a:cubicBezTo>
                <a:lnTo>
                  <a:pt x="1930" y="355"/>
                </a:lnTo>
                <a:close/>
                <a:moveTo>
                  <a:pt x="1838" y="248"/>
                </a:moveTo>
                <a:cubicBezTo>
                  <a:pt x="1805" y="137"/>
                  <a:pt x="1805" y="137"/>
                  <a:pt x="1805" y="137"/>
                </a:cubicBezTo>
                <a:cubicBezTo>
                  <a:pt x="1768" y="248"/>
                  <a:pt x="1768" y="248"/>
                  <a:pt x="1768" y="248"/>
                </a:cubicBezTo>
                <a:lnTo>
                  <a:pt x="1838" y="248"/>
                </a:lnTo>
                <a:close/>
                <a:moveTo>
                  <a:pt x="13" y="292"/>
                </a:moveTo>
                <a:cubicBezTo>
                  <a:pt x="13" y="292"/>
                  <a:pt x="13" y="292"/>
                  <a:pt x="13" y="292"/>
                </a:cubicBezTo>
                <a:cubicBezTo>
                  <a:pt x="13" y="292"/>
                  <a:pt x="13" y="292"/>
                  <a:pt x="13" y="292"/>
                </a:cubicBezTo>
                <a:close/>
                <a:moveTo>
                  <a:pt x="384" y="154"/>
                </a:moveTo>
                <a:cubicBezTo>
                  <a:pt x="403" y="205"/>
                  <a:pt x="400" y="259"/>
                  <a:pt x="378" y="308"/>
                </a:cubicBezTo>
                <a:cubicBezTo>
                  <a:pt x="356" y="356"/>
                  <a:pt x="316" y="392"/>
                  <a:pt x="266" y="410"/>
                </a:cubicBezTo>
                <a:cubicBezTo>
                  <a:pt x="216" y="428"/>
                  <a:pt x="162" y="426"/>
                  <a:pt x="114" y="403"/>
                </a:cubicBezTo>
                <a:cubicBezTo>
                  <a:pt x="66" y="381"/>
                  <a:pt x="30" y="341"/>
                  <a:pt x="13" y="292"/>
                </a:cubicBezTo>
                <a:cubicBezTo>
                  <a:pt x="4" y="269"/>
                  <a:pt x="0" y="246"/>
                  <a:pt x="0" y="223"/>
                </a:cubicBezTo>
                <a:cubicBezTo>
                  <a:pt x="0" y="195"/>
                  <a:pt x="6" y="167"/>
                  <a:pt x="18" y="141"/>
                </a:cubicBezTo>
                <a:cubicBezTo>
                  <a:pt x="40" y="92"/>
                  <a:pt x="80" y="55"/>
                  <a:pt x="131" y="36"/>
                </a:cubicBezTo>
                <a:cubicBezTo>
                  <a:pt x="234" y="0"/>
                  <a:pt x="347" y="53"/>
                  <a:pt x="384" y="154"/>
                </a:cubicBezTo>
                <a:close/>
                <a:moveTo>
                  <a:pt x="329" y="174"/>
                </a:moveTo>
                <a:cubicBezTo>
                  <a:pt x="303" y="103"/>
                  <a:pt x="223" y="66"/>
                  <a:pt x="151" y="91"/>
                </a:cubicBezTo>
                <a:cubicBezTo>
                  <a:pt x="116" y="105"/>
                  <a:pt x="87" y="131"/>
                  <a:pt x="72" y="165"/>
                </a:cubicBezTo>
                <a:cubicBezTo>
                  <a:pt x="56" y="199"/>
                  <a:pt x="55" y="237"/>
                  <a:pt x="68" y="272"/>
                </a:cubicBezTo>
                <a:cubicBezTo>
                  <a:pt x="68" y="272"/>
                  <a:pt x="68" y="272"/>
                  <a:pt x="68" y="272"/>
                </a:cubicBezTo>
                <a:cubicBezTo>
                  <a:pt x="80" y="307"/>
                  <a:pt x="106" y="334"/>
                  <a:pt x="139" y="350"/>
                </a:cubicBezTo>
                <a:cubicBezTo>
                  <a:pt x="173" y="366"/>
                  <a:pt x="211" y="368"/>
                  <a:pt x="246" y="355"/>
                </a:cubicBezTo>
                <a:cubicBezTo>
                  <a:pt x="281" y="342"/>
                  <a:pt x="309" y="316"/>
                  <a:pt x="325" y="283"/>
                </a:cubicBezTo>
                <a:cubicBezTo>
                  <a:pt x="341" y="249"/>
                  <a:pt x="342" y="210"/>
                  <a:pt x="329" y="174"/>
                </a:cubicBezTo>
                <a:close/>
                <a:moveTo>
                  <a:pt x="647" y="237"/>
                </a:moveTo>
                <a:cubicBezTo>
                  <a:pt x="734" y="352"/>
                  <a:pt x="734" y="352"/>
                  <a:pt x="734" y="352"/>
                </a:cubicBezTo>
                <a:cubicBezTo>
                  <a:pt x="681" y="371"/>
                  <a:pt x="681" y="371"/>
                  <a:pt x="681" y="371"/>
                </a:cubicBezTo>
                <a:cubicBezTo>
                  <a:pt x="602" y="262"/>
                  <a:pt x="602" y="262"/>
                  <a:pt x="602" y="262"/>
                </a:cubicBezTo>
                <a:cubicBezTo>
                  <a:pt x="598" y="255"/>
                  <a:pt x="592" y="252"/>
                  <a:pt x="583" y="251"/>
                </a:cubicBezTo>
                <a:cubicBezTo>
                  <a:pt x="566" y="251"/>
                  <a:pt x="566" y="251"/>
                  <a:pt x="566" y="251"/>
                </a:cubicBezTo>
                <a:cubicBezTo>
                  <a:pt x="566" y="366"/>
                  <a:pt x="566" y="366"/>
                  <a:pt x="566" y="366"/>
                </a:cubicBezTo>
                <a:cubicBezTo>
                  <a:pt x="513" y="366"/>
                  <a:pt x="513" y="366"/>
                  <a:pt x="513" y="366"/>
                </a:cubicBezTo>
                <a:cubicBezTo>
                  <a:pt x="516" y="83"/>
                  <a:pt x="516" y="83"/>
                  <a:pt x="516" y="83"/>
                </a:cubicBezTo>
                <a:cubicBezTo>
                  <a:pt x="605" y="83"/>
                  <a:pt x="605" y="83"/>
                  <a:pt x="605" y="83"/>
                </a:cubicBezTo>
                <a:cubicBezTo>
                  <a:pt x="674" y="83"/>
                  <a:pt x="702" y="120"/>
                  <a:pt x="703" y="165"/>
                </a:cubicBezTo>
                <a:cubicBezTo>
                  <a:pt x="702" y="200"/>
                  <a:pt x="680" y="226"/>
                  <a:pt x="647" y="237"/>
                </a:cubicBezTo>
                <a:close/>
                <a:moveTo>
                  <a:pt x="647" y="165"/>
                </a:moveTo>
                <a:cubicBezTo>
                  <a:pt x="647" y="139"/>
                  <a:pt x="625" y="125"/>
                  <a:pt x="600" y="125"/>
                </a:cubicBezTo>
                <a:cubicBezTo>
                  <a:pt x="569" y="125"/>
                  <a:pt x="569" y="125"/>
                  <a:pt x="569" y="125"/>
                </a:cubicBezTo>
                <a:cubicBezTo>
                  <a:pt x="569" y="209"/>
                  <a:pt x="569" y="209"/>
                  <a:pt x="569" y="209"/>
                </a:cubicBezTo>
                <a:cubicBezTo>
                  <a:pt x="600" y="209"/>
                  <a:pt x="600" y="209"/>
                  <a:pt x="600" y="209"/>
                </a:cubicBezTo>
                <a:cubicBezTo>
                  <a:pt x="616" y="209"/>
                  <a:pt x="647" y="202"/>
                  <a:pt x="647" y="1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17" name="Ahead of change"/>
          <p:cNvSpPr>
            <a:spLocks noSelect="1" noChangeAspect="1"/>
          </p:cNvSpPr>
          <p:nvPr userDrawn="1"/>
        </p:nvSpPr>
        <p:spPr bwMode="gray">
          <a:xfrm>
            <a:off x="463116" y="6418800"/>
            <a:ext cx="900000" cy="117288"/>
          </a:xfrm>
          <a:custGeom>
            <a:avLst/>
            <a:gdLst>
              <a:gd name="T0" fmla="*/ 2256 w 2302"/>
              <a:gd name="T1" fmla="*/ 152 h 301"/>
              <a:gd name="T2" fmla="*/ 2299 w 2302"/>
              <a:gd name="T3" fmla="*/ 177 h 301"/>
              <a:gd name="T4" fmla="*/ 2232 w 2302"/>
              <a:gd name="T5" fmla="*/ 234 h 301"/>
              <a:gd name="T6" fmla="*/ 2232 w 2302"/>
              <a:gd name="T7" fmla="*/ 199 h 301"/>
              <a:gd name="T8" fmla="*/ 2024 w 2302"/>
              <a:gd name="T9" fmla="*/ 164 h 301"/>
              <a:gd name="T10" fmla="*/ 2053 w 2302"/>
              <a:gd name="T11" fmla="*/ 197 h 301"/>
              <a:gd name="T12" fmla="*/ 2125 w 2302"/>
              <a:gd name="T13" fmla="*/ 97 h 301"/>
              <a:gd name="T14" fmla="*/ 2040 w 2302"/>
              <a:gd name="T15" fmla="*/ 94 h 301"/>
              <a:gd name="T16" fmla="*/ 2082 w 2302"/>
              <a:gd name="T17" fmla="*/ 213 h 301"/>
              <a:gd name="T18" fmla="*/ 2011 w 2302"/>
              <a:gd name="T19" fmla="*/ 245 h 301"/>
              <a:gd name="T20" fmla="*/ 1817 w 2302"/>
              <a:gd name="T21" fmla="*/ 231 h 301"/>
              <a:gd name="T22" fmla="*/ 1887 w 2302"/>
              <a:gd name="T23" fmla="*/ 133 h 301"/>
              <a:gd name="T24" fmla="*/ 1952 w 2302"/>
              <a:gd name="T25" fmla="*/ 231 h 301"/>
              <a:gd name="T26" fmla="*/ 1859 w 2302"/>
              <a:gd name="T27" fmla="*/ 119 h 301"/>
              <a:gd name="T28" fmla="*/ 1817 w 2302"/>
              <a:gd name="T29" fmla="*/ 231 h 301"/>
              <a:gd name="T30" fmla="*/ 1714 w 2302"/>
              <a:gd name="T31" fmla="*/ 132 h 301"/>
              <a:gd name="T32" fmla="*/ 1701 w 2302"/>
              <a:gd name="T33" fmla="*/ 234 h 301"/>
              <a:gd name="T34" fmla="*/ 1784 w 2302"/>
              <a:gd name="T35" fmla="*/ 231 h 301"/>
              <a:gd name="T36" fmla="*/ 1742 w 2302"/>
              <a:gd name="T37" fmla="*/ 117 h 301"/>
              <a:gd name="T38" fmla="*/ 1701 w 2302"/>
              <a:gd name="T39" fmla="*/ 234 h 301"/>
              <a:gd name="T40" fmla="*/ 1522 w 2302"/>
              <a:gd name="T41" fmla="*/ 159 h 301"/>
              <a:gd name="T42" fmla="*/ 1571 w 2302"/>
              <a:gd name="T43" fmla="*/ 231 h 301"/>
              <a:gd name="T44" fmla="*/ 1563 w 2302"/>
              <a:gd name="T45" fmla="*/ 94 h 301"/>
              <a:gd name="T46" fmla="*/ 1479 w 2302"/>
              <a:gd name="T47" fmla="*/ 4 h 301"/>
              <a:gd name="T48" fmla="*/ 1453 w 2302"/>
              <a:gd name="T49" fmla="*/ 210 h 301"/>
              <a:gd name="T50" fmla="*/ 1368 w 2302"/>
              <a:gd name="T51" fmla="*/ 164 h 301"/>
              <a:gd name="T52" fmla="*/ 1454 w 2302"/>
              <a:gd name="T53" fmla="*/ 121 h 301"/>
              <a:gd name="T54" fmla="*/ 1397 w 2302"/>
              <a:gd name="T55" fmla="*/ 234 h 301"/>
              <a:gd name="T56" fmla="*/ 1197 w 2302"/>
              <a:gd name="T57" fmla="*/ 132 h 301"/>
              <a:gd name="T58" fmla="*/ 1197 w 2302"/>
              <a:gd name="T59" fmla="*/ 97 h 301"/>
              <a:gd name="T60" fmla="*/ 1222 w 2302"/>
              <a:gd name="T61" fmla="*/ 45 h 301"/>
              <a:gd name="T62" fmla="*/ 1154 w 2302"/>
              <a:gd name="T63" fmla="*/ 52 h 301"/>
              <a:gd name="T64" fmla="*/ 1132 w 2302"/>
              <a:gd name="T65" fmla="*/ 132 h 301"/>
              <a:gd name="T66" fmla="*/ 1040 w 2302"/>
              <a:gd name="T67" fmla="*/ 198 h 301"/>
              <a:gd name="T68" fmla="*/ 1070 w 2302"/>
              <a:gd name="T69" fmla="*/ 164 h 301"/>
              <a:gd name="T70" fmla="*/ 1113 w 2302"/>
              <a:gd name="T71" fmla="*/ 164 h 301"/>
              <a:gd name="T72" fmla="*/ 1040 w 2302"/>
              <a:gd name="T73" fmla="*/ 234 h 301"/>
              <a:gd name="T74" fmla="*/ 796 w 2302"/>
              <a:gd name="T75" fmla="*/ 132 h 301"/>
              <a:gd name="T76" fmla="*/ 784 w 2302"/>
              <a:gd name="T77" fmla="*/ 234 h 301"/>
              <a:gd name="T78" fmla="*/ 867 w 2302"/>
              <a:gd name="T79" fmla="*/ 231 h 301"/>
              <a:gd name="T80" fmla="*/ 825 w 2302"/>
              <a:gd name="T81" fmla="*/ 116 h 301"/>
              <a:gd name="T82" fmla="*/ 784 w 2302"/>
              <a:gd name="T83" fmla="*/ 234 h 301"/>
              <a:gd name="T84" fmla="*/ 624 w 2302"/>
              <a:gd name="T85" fmla="*/ 132 h 301"/>
              <a:gd name="T86" fmla="*/ 611 w 2302"/>
              <a:gd name="T87" fmla="*/ 234 h 301"/>
              <a:gd name="T88" fmla="*/ 694 w 2302"/>
              <a:gd name="T89" fmla="*/ 231 h 301"/>
              <a:gd name="T90" fmla="*/ 652 w 2302"/>
              <a:gd name="T91" fmla="*/ 117 h 301"/>
              <a:gd name="T92" fmla="*/ 611 w 2302"/>
              <a:gd name="T93" fmla="*/ 234 h 301"/>
              <a:gd name="T94" fmla="*/ 484 w 2302"/>
              <a:gd name="T95" fmla="*/ 152 h 301"/>
              <a:gd name="T96" fmla="*/ 527 w 2302"/>
              <a:gd name="T97" fmla="*/ 177 h 301"/>
              <a:gd name="T98" fmla="*/ 460 w 2302"/>
              <a:gd name="T99" fmla="*/ 234 h 301"/>
              <a:gd name="T100" fmla="*/ 460 w 2302"/>
              <a:gd name="T101" fmla="*/ 199 h 301"/>
              <a:gd name="T102" fmla="*/ 262 w 2302"/>
              <a:gd name="T103" fmla="*/ 231 h 301"/>
              <a:gd name="T104" fmla="*/ 311 w 2302"/>
              <a:gd name="T105" fmla="*/ 156 h 301"/>
              <a:gd name="T106" fmla="*/ 354 w 2302"/>
              <a:gd name="T107" fmla="*/ 154 h 301"/>
              <a:gd name="T108" fmla="*/ 262 w 2302"/>
              <a:gd name="T109" fmla="*/ 4 h 301"/>
              <a:gd name="T110" fmla="*/ 68 w 2302"/>
              <a:gd name="T111" fmla="*/ 170 h 301"/>
              <a:gd name="T112" fmla="*/ 109 w 2302"/>
              <a:gd name="T113" fmla="*/ 133 h 301"/>
              <a:gd name="T114" fmla="*/ 0 w 2302"/>
              <a:gd name="T115" fmla="*/ 231 h 301"/>
              <a:gd name="T116" fmla="*/ 140 w 2302"/>
              <a:gd name="T117" fmla="*/ 207 h 301"/>
              <a:gd name="T118" fmla="*/ 98 w 2302"/>
              <a:gd name="T119" fmla="*/ 15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02" h="301">
                <a:moveTo>
                  <a:pt x="2196" y="152"/>
                </a:moveTo>
                <a:cubicBezTo>
                  <a:pt x="2200" y="136"/>
                  <a:pt x="2211" y="129"/>
                  <a:pt x="2228" y="129"/>
                </a:cubicBezTo>
                <a:cubicBezTo>
                  <a:pt x="2245" y="129"/>
                  <a:pt x="2254" y="138"/>
                  <a:pt x="2256" y="152"/>
                </a:cubicBezTo>
                <a:lnTo>
                  <a:pt x="2196" y="152"/>
                </a:lnTo>
                <a:close/>
                <a:moveTo>
                  <a:pt x="2197" y="177"/>
                </a:moveTo>
                <a:cubicBezTo>
                  <a:pt x="2299" y="177"/>
                  <a:pt x="2299" y="177"/>
                  <a:pt x="2299" y="177"/>
                </a:cubicBezTo>
                <a:cubicBezTo>
                  <a:pt x="2302" y="130"/>
                  <a:pt x="2276" y="94"/>
                  <a:pt x="2228" y="94"/>
                </a:cubicBezTo>
                <a:cubicBezTo>
                  <a:pt x="2186" y="94"/>
                  <a:pt x="2153" y="123"/>
                  <a:pt x="2153" y="164"/>
                </a:cubicBezTo>
                <a:cubicBezTo>
                  <a:pt x="2153" y="205"/>
                  <a:pt x="2184" y="234"/>
                  <a:pt x="2232" y="234"/>
                </a:cubicBezTo>
                <a:cubicBezTo>
                  <a:pt x="2260" y="234"/>
                  <a:pt x="2277" y="225"/>
                  <a:pt x="2290" y="214"/>
                </a:cubicBezTo>
                <a:cubicBezTo>
                  <a:pt x="2265" y="188"/>
                  <a:pt x="2265" y="188"/>
                  <a:pt x="2265" y="188"/>
                </a:cubicBezTo>
                <a:cubicBezTo>
                  <a:pt x="2259" y="193"/>
                  <a:pt x="2247" y="199"/>
                  <a:pt x="2232" y="199"/>
                </a:cubicBezTo>
                <a:cubicBezTo>
                  <a:pt x="2212" y="199"/>
                  <a:pt x="2201" y="191"/>
                  <a:pt x="2197" y="177"/>
                </a:cubicBezTo>
                <a:close/>
                <a:moveTo>
                  <a:pt x="2053" y="197"/>
                </a:moveTo>
                <a:cubicBezTo>
                  <a:pt x="2035" y="197"/>
                  <a:pt x="2024" y="185"/>
                  <a:pt x="2024" y="164"/>
                </a:cubicBezTo>
                <a:cubicBezTo>
                  <a:pt x="2024" y="144"/>
                  <a:pt x="2035" y="132"/>
                  <a:pt x="2053" y="132"/>
                </a:cubicBezTo>
                <a:cubicBezTo>
                  <a:pt x="2071" y="132"/>
                  <a:pt x="2083" y="144"/>
                  <a:pt x="2083" y="164"/>
                </a:cubicBezTo>
                <a:cubicBezTo>
                  <a:pt x="2083" y="185"/>
                  <a:pt x="2071" y="197"/>
                  <a:pt x="2053" y="197"/>
                </a:cubicBezTo>
                <a:close/>
                <a:moveTo>
                  <a:pt x="2052" y="301"/>
                </a:moveTo>
                <a:cubicBezTo>
                  <a:pt x="2091" y="301"/>
                  <a:pt x="2125" y="282"/>
                  <a:pt x="2125" y="231"/>
                </a:cubicBezTo>
                <a:cubicBezTo>
                  <a:pt x="2125" y="97"/>
                  <a:pt x="2125" y="97"/>
                  <a:pt x="2125" y="97"/>
                </a:cubicBezTo>
                <a:cubicBezTo>
                  <a:pt x="2082" y="97"/>
                  <a:pt x="2082" y="97"/>
                  <a:pt x="2082" y="97"/>
                </a:cubicBezTo>
                <a:cubicBezTo>
                  <a:pt x="2083" y="118"/>
                  <a:pt x="2083" y="118"/>
                  <a:pt x="2083" y="118"/>
                </a:cubicBezTo>
                <a:cubicBezTo>
                  <a:pt x="2075" y="104"/>
                  <a:pt x="2062" y="94"/>
                  <a:pt x="2040" y="94"/>
                </a:cubicBezTo>
                <a:cubicBezTo>
                  <a:pt x="2008" y="94"/>
                  <a:pt x="1980" y="122"/>
                  <a:pt x="1980" y="164"/>
                </a:cubicBezTo>
                <a:cubicBezTo>
                  <a:pt x="1980" y="205"/>
                  <a:pt x="2008" y="234"/>
                  <a:pt x="2041" y="234"/>
                </a:cubicBezTo>
                <a:cubicBezTo>
                  <a:pt x="2061" y="234"/>
                  <a:pt x="2075" y="225"/>
                  <a:pt x="2082" y="213"/>
                </a:cubicBezTo>
                <a:cubicBezTo>
                  <a:pt x="2082" y="229"/>
                  <a:pt x="2082" y="229"/>
                  <a:pt x="2082" y="229"/>
                </a:cubicBezTo>
                <a:cubicBezTo>
                  <a:pt x="2082" y="254"/>
                  <a:pt x="2070" y="265"/>
                  <a:pt x="2050" y="265"/>
                </a:cubicBezTo>
                <a:cubicBezTo>
                  <a:pt x="2031" y="265"/>
                  <a:pt x="2020" y="256"/>
                  <a:pt x="2011" y="245"/>
                </a:cubicBezTo>
                <a:cubicBezTo>
                  <a:pt x="1981" y="268"/>
                  <a:pt x="1981" y="268"/>
                  <a:pt x="1981" y="268"/>
                </a:cubicBezTo>
                <a:cubicBezTo>
                  <a:pt x="1996" y="288"/>
                  <a:pt x="2017" y="301"/>
                  <a:pt x="2052" y="301"/>
                </a:cubicBezTo>
                <a:close/>
                <a:moveTo>
                  <a:pt x="1817" y="231"/>
                </a:moveTo>
                <a:cubicBezTo>
                  <a:pt x="1860" y="231"/>
                  <a:pt x="1860" y="231"/>
                  <a:pt x="1860" y="231"/>
                </a:cubicBezTo>
                <a:cubicBezTo>
                  <a:pt x="1860" y="159"/>
                  <a:pt x="1860" y="159"/>
                  <a:pt x="1860" y="159"/>
                </a:cubicBezTo>
                <a:cubicBezTo>
                  <a:pt x="1860" y="142"/>
                  <a:pt x="1870" y="133"/>
                  <a:pt x="1887" y="133"/>
                </a:cubicBezTo>
                <a:cubicBezTo>
                  <a:pt x="1902" y="133"/>
                  <a:pt x="1909" y="141"/>
                  <a:pt x="1909" y="156"/>
                </a:cubicBezTo>
                <a:cubicBezTo>
                  <a:pt x="1909" y="231"/>
                  <a:pt x="1909" y="231"/>
                  <a:pt x="1909" y="231"/>
                </a:cubicBezTo>
                <a:cubicBezTo>
                  <a:pt x="1952" y="231"/>
                  <a:pt x="1952" y="231"/>
                  <a:pt x="1952" y="231"/>
                </a:cubicBezTo>
                <a:cubicBezTo>
                  <a:pt x="1952" y="154"/>
                  <a:pt x="1952" y="154"/>
                  <a:pt x="1952" y="154"/>
                </a:cubicBezTo>
                <a:cubicBezTo>
                  <a:pt x="1952" y="115"/>
                  <a:pt x="1931" y="94"/>
                  <a:pt x="1901" y="94"/>
                </a:cubicBezTo>
                <a:cubicBezTo>
                  <a:pt x="1883" y="94"/>
                  <a:pt x="1867" y="103"/>
                  <a:pt x="1859" y="119"/>
                </a:cubicBezTo>
                <a:cubicBezTo>
                  <a:pt x="1860" y="97"/>
                  <a:pt x="1860" y="97"/>
                  <a:pt x="1860" y="97"/>
                </a:cubicBezTo>
                <a:cubicBezTo>
                  <a:pt x="1817" y="97"/>
                  <a:pt x="1817" y="97"/>
                  <a:pt x="1817" y="97"/>
                </a:cubicBezTo>
                <a:lnTo>
                  <a:pt x="1817" y="231"/>
                </a:lnTo>
                <a:close/>
                <a:moveTo>
                  <a:pt x="1714" y="197"/>
                </a:moveTo>
                <a:cubicBezTo>
                  <a:pt x="1696" y="197"/>
                  <a:pt x="1686" y="184"/>
                  <a:pt x="1686" y="164"/>
                </a:cubicBezTo>
                <a:cubicBezTo>
                  <a:pt x="1686" y="144"/>
                  <a:pt x="1696" y="132"/>
                  <a:pt x="1714" y="132"/>
                </a:cubicBezTo>
                <a:cubicBezTo>
                  <a:pt x="1732" y="132"/>
                  <a:pt x="1742" y="144"/>
                  <a:pt x="1742" y="164"/>
                </a:cubicBezTo>
                <a:cubicBezTo>
                  <a:pt x="1742" y="184"/>
                  <a:pt x="1732" y="197"/>
                  <a:pt x="1714" y="197"/>
                </a:cubicBezTo>
                <a:close/>
                <a:moveTo>
                  <a:pt x="1701" y="234"/>
                </a:moveTo>
                <a:cubicBezTo>
                  <a:pt x="1721" y="234"/>
                  <a:pt x="1735" y="224"/>
                  <a:pt x="1742" y="211"/>
                </a:cubicBezTo>
                <a:cubicBezTo>
                  <a:pt x="1742" y="231"/>
                  <a:pt x="1742" y="231"/>
                  <a:pt x="1742" y="231"/>
                </a:cubicBezTo>
                <a:cubicBezTo>
                  <a:pt x="1784" y="231"/>
                  <a:pt x="1784" y="231"/>
                  <a:pt x="1784" y="231"/>
                </a:cubicBezTo>
                <a:cubicBezTo>
                  <a:pt x="1784" y="97"/>
                  <a:pt x="1784" y="97"/>
                  <a:pt x="1784" y="97"/>
                </a:cubicBezTo>
                <a:cubicBezTo>
                  <a:pt x="1742" y="97"/>
                  <a:pt x="1742" y="97"/>
                  <a:pt x="1742" y="97"/>
                </a:cubicBezTo>
                <a:cubicBezTo>
                  <a:pt x="1742" y="117"/>
                  <a:pt x="1742" y="117"/>
                  <a:pt x="1742" y="117"/>
                </a:cubicBezTo>
                <a:cubicBezTo>
                  <a:pt x="1735" y="103"/>
                  <a:pt x="1722" y="94"/>
                  <a:pt x="1701" y="94"/>
                </a:cubicBezTo>
                <a:cubicBezTo>
                  <a:pt x="1668" y="94"/>
                  <a:pt x="1642" y="123"/>
                  <a:pt x="1642" y="164"/>
                </a:cubicBezTo>
                <a:cubicBezTo>
                  <a:pt x="1642" y="205"/>
                  <a:pt x="1669" y="234"/>
                  <a:pt x="1701" y="234"/>
                </a:cubicBezTo>
                <a:close/>
                <a:moveTo>
                  <a:pt x="1479" y="231"/>
                </a:moveTo>
                <a:cubicBezTo>
                  <a:pt x="1522" y="231"/>
                  <a:pt x="1522" y="231"/>
                  <a:pt x="1522" y="231"/>
                </a:cubicBezTo>
                <a:cubicBezTo>
                  <a:pt x="1522" y="159"/>
                  <a:pt x="1522" y="159"/>
                  <a:pt x="1522" y="159"/>
                </a:cubicBezTo>
                <a:cubicBezTo>
                  <a:pt x="1522" y="142"/>
                  <a:pt x="1532" y="133"/>
                  <a:pt x="1549" y="133"/>
                </a:cubicBezTo>
                <a:cubicBezTo>
                  <a:pt x="1564" y="133"/>
                  <a:pt x="1571" y="141"/>
                  <a:pt x="1571" y="156"/>
                </a:cubicBezTo>
                <a:cubicBezTo>
                  <a:pt x="1571" y="231"/>
                  <a:pt x="1571" y="231"/>
                  <a:pt x="1571" y="231"/>
                </a:cubicBezTo>
                <a:cubicBezTo>
                  <a:pt x="1614" y="231"/>
                  <a:pt x="1614" y="231"/>
                  <a:pt x="1614" y="231"/>
                </a:cubicBezTo>
                <a:cubicBezTo>
                  <a:pt x="1614" y="154"/>
                  <a:pt x="1614" y="154"/>
                  <a:pt x="1614" y="154"/>
                </a:cubicBezTo>
                <a:cubicBezTo>
                  <a:pt x="1614" y="115"/>
                  <a:pt x="1592" y="94"/>
                  <a:pt x="1563" y="94"/>
                </a:cubicBezTo>
                <a:cubicBezTo>
                  <a:pt x="1545" y="94"/>
                  <a:pt x="1530" y="103"/>
                  <a:pt x="1522" y="118"/>
                </a:cubicBezTo>
                <a:cubicBezTo>
                  <a:pt x="1522" y="4"/>
                  <a:pt x="1522" y="4"/>
                  <a:pt x="1522" y="4"/>
                </a:cubicBezTo>
                <a:cubicBezTo>
                  <a:pt x="1479" y="4"/>
                  <a:pt x="1479" y="4"/>
                  <a:pt x="1479" y="4"/>
                </a:cubicBezTo>
                <a:lnTo>
                  <a:pt x="1479" y="231"/>
                </a:lnTo>
                <a:close/>
                <a:moveTo>
                  <a:pt x="1397" y="234"/>
                </a:moveTo>
                <a:cubicBezTo>
                  <a:pt x="1424" y="234"/>
                  <a:pt x="1440" y="224"/>
                  <a:pt x="1453" y="210"/>
                </a:cubicBezTo>
                <a:cubicBezTo>
                  <a:pt x="1425" y="184"/>
                  <a:pt x="1425" y="184"/>
                  <a:pt x="1425" y="184"/>
                </a:cubicBezTo>
                <a:cubicBezTo>
                  <a:pt x="1418" y="191"/>
                  <a:pt x="1411" y="197"/>
                  <a:pt x="1397" y="197"/>
                </a:cubicBezTo>
                <a:cubicBezTo>
                  <a:pt x="1378" y="197"/>
                  <a:pt x="1368" y="183"/>
                  <a:pt x="1368" y="164"/>
                </a:cubicBezTo>
                <a:cubicBezTo>
                  <a:pt x="1368" y="145"/>
                  <a:pt x="1378" y="131"/>
                  <a:pt x="1397" y="131"/>
                </a:cubicBezTo>
                <a:cubicBezTo>
                  <a:pt x="1408" y="131"/>
                  <a:pt x="1419" y="137"/>
                  <a:pt x="1424" y="145"/>
                </a:cubicBezTo>
                <a:cubicBezTo>
                  <a:pt x="1454" y="121"/>
                  <a:pt x="1454" y="121"/>
                  <a:pt x="1454" y="121"/>
                </a:cubicBezTo>
                <a:cubicBezTo>
                  <a:pt x="1440" y="104"/>
                  <a:pt x="1424" y="94"/>
                  <a:pt x="1397" y="94"/>
                </a:cubicBezTo>
                <a:cubicBezTo>
                  <a:pt x="1356" y="94"/>
                  <a:pt x="1324" y="123"/>
                  <a:pt x="1324" y="164"/>
                </a:cubicBezTo>
                <a:cubicBezTo>
                  <a:pt x="1324" y="205"/>
                  <a:pt x="1356" y="234"/>
                  <a:pt x="1397" y="234"/>
                </a:cubicBezTo>
                <a:close/>
                <a:moveTo>
                  <a:pt x="1154" y="231"/>
                </a:moveTo>
                <a:cubicBezTo>
                  <a:pt x="1197" y="231"/>
                  <a:pt x="1197" y="231"/>
                  <a:pt x="1197" y="231"/>
                </a:cubicBezTo>
                <a:cubicBezTo>
                  <a:pt x="1197" y="132"/>
                  <a:pt x="1197" y="132"/>
                  <a:pt x="1197" y="132"/>
                </a:cubicBezTo>
                <a:cubicBezTo>
                  <a:pt x="1233" y="132"/>
                  <a:pt x="1233" y="132"/>
                  <a:pt x="1233" y="132"/>
                </a:cubicBezTo>
                <a:cubicBezTo>
                  <a:pt x="1233" y="97"/>
                  <a:pt x="1233" y="97"/>
                  <a:pt x="1233" y="97"/>
                </a:cubicBezTo>
                <a:cubicBezTo>
                  <a:pt x="1197" y="97"/>
                  <a:pt x="1197" y="97"/>
                  <a:pt x="1197" y="97"/>
                </a:cubicBezTo>
                <a:cubicBezTo>
                  <a:pt x="1197" y="51"/>
                  <a:pt x="1197" y="51"/>
                  <a:pt x="1197" y="51"/>
                </a:cubicBezTo>
                <a:cubicBezTo>
                  <a:pt x="1197" y="41"/>
                  <a:pt x="1202" y="38"/>
                  <a:pt x="1208" y="38"/>
                </a:cubicBezTo>
                <a:cubicBezTo>
                  <a:pt x="1215" y="38"/>
                  <a:pt x="1219" y="41"/>
                  <a:pt x="1222" y="45"/>
                </a:cubicBezTo>
                <a:cubicBezTo>
                  <a:pt x="1245" y="17"/>
                  <a:pt x="1245" y="17"/>
                  <a:pt x="1245" y="17"/>
                </a:cubicBezTo>
                <a:cubicBezTo>
                  <a:pt x="1235" y="5"/>
                  <a:pt x="1223" y="0"/>
                  <a:pt x="1204" y="0"/>
                </a:cubicBezTo>
                <a:cubicBezTo>
                  <a:pt x="1171" y="0"/>
                  <a:pt x="1154" y="17"/>
                  <a:pt x="1154" y="52"/>
                </a:cubicBezTo>
                <a:cubicBezTo>
                  <a:pt x="1154" y="97"/>
                  <a:pt x="1154" y="97"/>
                  <a:pt x="1154" y="97"/>
                </a:cubicBezTo>
                <a:cubicBezTo>
                  <a:pt x="1132" y="97"/>
                  <a:pt x="1132" y="97"/>
                  <a:pt x="1132" y="97"/>
                </a:cubicBezTo>
                <a:cubicBezTo>
                  <a:pt x="1132" y="132"/>
                  <a:pt x="1132" y="132"/>
                  <a:pt x="1132" y="132"/>
                </a:cubicBezTo>
                <a:cubicBezTo>
                  <a:pt x="1154" y="132"/>
                  <a:pt x="1154" y="132"/>
                  <a:pt x="1154" y="132"/>
                </a:cubicBezTo>
                <a:lnTo>
                  <a:pt x="1154" y="231"/>
                </a:lnTo>
                <a:close/>
                <a:moveTo>
                  <a:pt x="1040" y="198"/>
                </a:moveTo>
                <a:cubicBezTo>
                  <a:pt x="1021" y="198"/>
                  <a:pt x="1009" y="184"/>
                  <a:pt x="1009" y="164"/>
                </a:cubicBezTo>
                <a:cubicBezTo>
                  <a:pt x="1009" y="144"/>
                  <a:pt x="1021" y="131"/>
                  <a:pt x="1040" y="131"/>
                </a:cubicBezTo>
                <a:cubicBezTo>
                  <a:pt x="1059" y="131"/>
                  <a:pt x="1070" y="144"/>
                  <a:pt x="1070" y="164"/>
                </a:cubicBezTo>
                <a:cubicBezTo>
                  <a:pt x="1070" y="184"/>
                  <a:pt x="1059" y="198"/>
                  <a:pt x="1040" y="198"/>
                </a:cubicBezTo>
                <a:close/>
                <a:moveTo>
                  <a:pt x="1040" y="234"/>
                </a:moveTo>
                <a:cubicBezTo>
                  <a:pt x="1081" y="234"/>
                  <a:pt x="1113" y="205"/>
                  <a:pt x="1113" y="164"/>
                </a:cubicBezTo>
                <a:cubicBezTo>
                  <a:pt x="1113" y="123"/>
                  <a:pt x="1081" y="94"/>
                  <a:pt x="1040" y="94"/>
                </a:cubicBezTo>
                <a:cubicBezTo>
                  <a:pt x="998" y="94"/>
                  <a:pt x="966" y="123"/>
                  <a:pt x="966" y="164"/>
                </a:cubicBezTo>
                <a:cubicBezTo>
                  <a:pt x="966" y="205"/>
                  <a:pt x="998" y="234"/>
                  <a:pt x="1040" y="234"/>
                </a:cubicBezTo>
                <a:close/>
                <a:moveTo>
                  <a:pt x="796" y="197"/>
                </a:moveTo>
                <a:cubicBezTo>
                  <a:pt x="778" y="197"/>
                  <a:pt x="767" y="185"/>
                  <a:pt x="767" y="164"/>
                </a:cubicBezTo>
                <a:cubicBezTo>
                  <a:pt x="767" y="144"/>
                  <a:pt x="778" y="132"/>
                  <a:pt x="796" y="132"/>
                </a:cubicBezTo>
                <a:cubicBezTo>
                  <a:pt x="814" y="132"/>
                  <a:pt x="826" y="144"/>
                  <a:pt x="826" y="164"/>
                </a:cubicBezTo>
                <a:cubicBezTo>
                  <a:pt x="826" y="185"/>
                  <a:pt x="814" y="197"/>
                  <a:pt x="796" y="197"/>
                </a:cubicBezTo>
                <a:close/>
                <a:moveTo>
                  <a:pt x="784" y="234"/>
                </a:moveTo>
                <a:cubicBezTo>
                  <a:pt x="804" y="234"/>
                  <a:pt x="818" y="226"/>
                  <a:pt x="826" y="212"/>
                </a:cubicBezTo>
                <a:cubicBezTo>
                  <a:pt x="825" y="231"/>
                  <a:pt x="825" y="231"/>
                  <a:pt x="825" y="231"/>
                </a:cubicBezTo>
                <a:cubicBezTo>
                  <a:pt x="867" y="231"/>
                  <a:pt x="867" y="231"/>
                  <a:pt x="867" y="231"/>
                </a:cubicBezTo>
                <a:cubicBezTo>
                  <a:pt x="867" y="4"/>
                  <a:pt x="867" y="4"/>
                  <a:pt x="867" y="4"/>
                </a:cubicBezTo>
                <a:cubicBezTo>
                  <a:pt x="825" y="4"/>
                  <a:pt x="825" y="4"/>
                  <a:pt x="825" y="4"/>
                </a:cubicBezTo>
                <a:cubicBezTo>
                  <a:pt x="825" y="116"/>
                  <a:pt x="825" y="116"/>
                  <a:pt x="825" y="116"/>
                </a:cubicBezTo>
                <a:cubicBezTo>
                  <a:pt x="816" y="103"/>
                  <a:pt x="804" y="94"/>
                  <a:pt x="783" y="94"/>
                </a:cubicBezTo>
                <a:cubicBezTo>
                  <a:pt x="751" y="94"/>
                  <a:pt x="723" y="122"/>
                  <a:pt x="723" y="164"/>
                </a:cubicBezTo>
                <a:cubicBezTo>
                  <a:pt x="723" y="205"/>
                  <a:pt x="751" y="234"/>
                  <a:pt x="784" y="234"/>
                </a:cubicBezTo>
                <a:close/>
                <a:moveTo>
                  <a:pt x="624" y="197"/>
                </a:moveTo>
                <a:cubicBezTo>
                  <a:pt x="606" y="197"/>
                  <a:pt x="596" y="184"/>
                  <a:pt x="596" y="164"/>
                </a:cubicBezTo>
                <a:cubicBezTo>
                  <a:pt x="596" y="144"/>
                  <a:pt x="606" y="132"/>
                  <a:pt x="624" y="132"/>
                </a:cubicBezTo>
                <a:cubicBezTo>
                  <a:pt x="642" y="132"/>
                  <a:pt x="652" y="144"/>
                  <a:pt x="652" y="164"/>
                </a:cubicBezTo>
                <a:cubicBezTo>
                  <a:pt x="652" y="184"/>
                  <a:pt x="642" y="197"/>
                  <a:pt x="624" y="197"/>
                </a:cubicBezTo>
                <a:close/>
                <a:moveTo>
                  <a:pt x="611" y="234"/>
                </a:moveTo>
                <a:cubicBezTo>
                  <a:pt x="631" y="234"/>
                  <a:pt x="645" y="224"/>
                  <a:pt x="652" y="211"/>
                </a:cubicBezTo>
                <a:cubicBezTo>
                  <a:pt x="652" y="231"/>
                  <a:pt x="652" y="231"/>
                  <a:pt x="652" y="231"/>
                </a:cubicBezTo>
                <a:cubicBezTo>
                  <a:pt x="694" y="231"/>
                  <a:pt x="694" y="231"/>
                  <a:pt x="694" y="231"/>
                </a:cubicBezTo>
                <a:cubicBezTo>
                  <a:pt x="694" y="97"/>
                  <a:pt x="694" y="97"/>
                  <a:pt x="694" y="97"/>
                </a:cubicBezTo>
                <a:cubicBezTo>
                  <a:pt x="652" y="97"/>
                  <a:pt x="652" y="97"/>
                  <a:pt x="652" y="97"/>
                </a:cubicBezTo>
                <a:cubicBezTo>
                  <a:pt x="652" y="117"/>
                  <a:pt x="652" y="117"/>
                  <a:pt x="652" y="117"/>
                </a:cubicBezTo>
                <a:cubicBezTo>
                  <a:pt x="645" y="103"/>
                  <a:pt x="631" y="94"/>
                  <a:pt x="611" y="94"/>
                </a:cubicBezTo>
                <a:cubicBezTo>
                  <a:pt x="578" y="94"/>
                  <a:pt x="551" y="123"/>
                  <a:pt x="551" y="164"/>
                </a:cubicBezTo>
                <a:cubicBezTo>
                  <a:pt x="551" y="205"/>
                  <a:pt x="579" y="234"/>
                  <a:pt x="611" y="234"/>
                </a:cubicBezTo>
                <a:close/>
                <a:moveTo>
                  <a:pt x="424" y="152"/>
                </a:moveTo>
                <a:cubicBezTo>
                  <a:pt x="428" y="136"/>
                  <a:pt x="439" y="129"/>
                  <a:pt x="456" y="129"/>
                </a:cubicBezTo>
                <a:cubicBezTo>
                  <a:pt x="473" y="129"/>
                  <a:pt x="482" y="138"/>
                  <a:pt x="484" y="152"/>
                </a:cubicBezTo>
                <a:lnTo>
                  <a:pt x="424" y="152"/>
                </a:lnTo>
                <a:close/>
                <a:moveTo>
                  <a:pt x="425" y="177"/>
                </a:moveTo>
                <a:cubicBezTo>
                  <a:pt x="527" y="177"/>
                  <a:pt x="527" y="177"/>
                  <a:pt x="527" y="177"/>
                </a:cubicBezTo>
                <a:cubicBezTo>
                  <a:pt x="530" y="130"/>
                  <a:pt x="504" y="94"/>
                  <a:pt x="456" y="94"/>
                </a:cubicBezTo>
                <a:cubicBezTo>
                  <a:pt x="414" y="94"/>
                  <a:pt x="382" y="123"/>
                  <a:pt x="382" y="164"/>
                </a:cubicBezTo>
                <a:cubicBezTo>
                  <a:pt x="382" y="205"/>
                  <a:pt x="413" y="234"/>
                  <a:pt x="460" y="234"/>
                </a:cubicBezTo>
                <a:cubicBezTo>
                  <a:pt x="488" y="234"/>
                  <a:pt x="505" y="225"/>
                  <a:pt x="518" y="214"/>
                </a:cubicBezTo>
                <a:cubicBezTo>
                  <a:pt x="493" y="188"/>
                  <a:pt x="493" y="188"/>
                  <a:pt x="493" y="188"/>
                </a:cubicBezTo>
                <a:cubicBezTo>
                  <a:pt x="487" y="193"/>
                  <a:pt x="475" y="199"/>
                  <a:pt x="460" y="199"/>
                </a:cubicBezTo>
                <a:cubicBezTo>
                  <a:pt x="441" y="199"/>
                  <a:pt x="429" y="191"/>
                  <a:pt x="425" y="177"/>
                </a:cubicBezTo>
                <a:close/>
                <a:moveTo>
                  <a:pt x="219" y="231"/>
                </a:moveTo>
                <a:cubicBezTo>
                  <a:pt x="262" y="231"/>
                  <a:pt x="262" y="231"/>
                  <a:pt x="262" y="231"/>
                </a:cubicBezTo>
                <a:cubicBezTo>
                  <a:pt x="262" y="159"/>
                  <a:pt x="262" y="159"/>
                  <a:pt x="262" y="159"/>
                </a:cubicBezTo>
                <a:cubicBezTo>
                  <a:pt x="262" y="142"/>
                  <a:pt x="272" y="133"/>
                  <a:pt x="289" y="133"/>
                </a:cubicBezTo>
                <a:cubicBezTo>
                  <a:pt x="304" y="133"/>
                  <a:pt x="311" y="141"/>
                  <a:pt x="311" y="156"/>
                </a:cubicBezTo>
                <a:cubicBezTo>
                  <a:pt x="311" y="231"/>
                  <a:pt x="311" y="231"/>
                  <a:pt x="311" y="231"/>
                </a:cubicBezTo>
                <a:cubicBezTo>
                  <a:pt x="354" y="231"/>
                  <a:pt x="354" y="231"/>
                  <a:pt x="354" y="231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4" y="115"/>
                  <a:pt x="333" y="94"/>
                  <a:pt x="304" y="94"/>
                </a:cubicBezTo>
                <a:cubicBezTo>
                  <a:pt x="285" y="94"/>
                  <a:pt x="270" y="103"/>
                  <a:pt x="262" y="118"/>
                </a:cubicBezTo>
                <a:cubicBezTo>
                  <a:pt x="262" y="4"/>
                  <a:pt x="262" y="4"/>
                  <a:pt x="262" y="4"/>
                </a:cubicBezTo>
                <a:cubicBezTo>
                  <a:pt x="219" y="4"/>
                  <a:pt x="219" y="4"/>
                  <a:pt x="219" y="4"/>
                </a:cubicBezTo>
                <a:lnTo>
                  <a:pt x="219" y="231"/>
                </a:lnTo>
                <a:close/>
                <a:moveTo>
                  <a:pt x="68" y="170"/>
                </a:moveTo>
                <a:cubicBezTo>
                  <a:pt x="83" y="133"/>
                  <a:pt x="83" y="133"/>
                  <a:pt x="83" y="133"/>
                </a:cubicBezTo>
                <a:cubicBezTo>
                  <a:pt x="89" y="118"/>
                  <a:pt x="96" y="94"/>
                  <a:pt x="96" y="94"/>
                </a:cubicBezTo>
                <a:cubicBezTo>
                  <a:pt x="96" y="94"/>
                  <a:pt x="102" y="118"/>
                  <a:pt x="109" y="133"/>
                </a:cubicBezTo>
                <a:cubicBezTo>
                  <a:pt x="124" y="170"/>
                  <a:pt x="124" y="170"/>
                  <a:pt x="124" y="170"/>
                </a:cubicBezTo>
                <a:lnTo>
                  <a:pt x="68" y="170"/>
                </a:lnTo>
                <a:close/>
                <a:moveTo>
                  <a:pt x="0" y="231"/>
                </a:moveTo>
                <a:cubicBezTo>
                  <a:pt x="43" y="231"/>
                  <a:pt x="43" y="231"/>
                  <a:pt x="43" y="231"/>
                </a:cubicBezTo>
                <a:cubicBezTo>
                  <a:pt x="53" y="207"/>
                  <a:pt x="53" y="207"/>
                  <a:pt x="53" y="207"/>
                </a:cubicBezTo>
                <a:cubicBezTo>
                  <a:pt x="140" y="207"/>
                  <a:pt x="140" y="207"/>
                  <a:pt x="140" y="207"/>
                </a:cubicBezTo>
                <a:cubicBezTo>
                  <a:pt x="150" y="231"/>
                  <a:pt x="150" y="231"/>
                  <a:pt x="150" y="231"/>
                </a:cubicBezTo>
                <a:cubicBezTo>
                  <a:pt x="196" y="231"/>
                  <a:pt x="196" y="231"/>
                  <a:pt x="196" y="231"/>
                </a:cubicBezTo>
                <a:cubicBezTo>
                  <a:pt x="98" y="15"/>
                  <a:pt x="98" y="15"/>
                  <a:pt x="98" y="15"/>
                </a:cubicBezTo>
                <a:cubicBezTo>
                  <a:pt x="94" y="15"/>
                  <a:pt x="94" y="15"/>
                  <a:pt x="94" y="15"/>
                </a:cubicBezTo>
                <a:lnTo>
                  <a:pt x="0" y="231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4" name="Tijdelijke aanduiding voor datum 3"/>
          <p:cNvSpPr>
            <a:spLocks noGrp="1" noSelect="1"/>
          </p:cNvSpPr>
          <p:nvPr>
            <p:ph type="dt" sz="half" idx="2"/>
          </p:nvPr>
        </p:nvSpPr>
        <p:spPr bwMode="gray">
          <a:xfrm>
            <a:off x="9897422" y="6411940"/>
            <a:ext cx="1260222" cy="17212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NL" noProof="1">
                <a:solidFill>
                  <a:srgbClr val="F58220"/>
                </a:solidFill>
              </a:rPr>
              <a:t>|</a:t>
            </a:r>
            <a:r>
              <a:rPr lang="nl-NL" noProof="1"/>
              <a:t> </a:t>
            </a:r>
            <a:fld id="{74C395E7-400F-47A0-A220-1171A3F42FB3}" type="datetime4">
              <a:rPr lang="nl-NL" noProof="1" smtClean="0"/>
              <a:t>23 mei 2023</a:t>
            </a:fld>
            <a:endParaRPr lang="nl-NL" noProof="1"/>
          </a:p>
        </p:txBody>
      </p:sp>
      <p:sp>
        <p:nvSpPr>
          <p:cNvPr id="5" name="Tijdelijke aanduiding voor voettekst 4"/>
          <p:cNvSpPr>
            <a:spLocks noGrp="1" noSelect="1"/>
          </p:cNvSpPr>
          <p:nvPr>
            <p:ph type="ftr" sz="quarter" idx="3"/>
          </p:nvPr>
        </p:nvSpPr>
        <p:spPr bwMode="gray">
          <a:xfrm>
            <a:off x="3576535" y="6411940"/>
            <a:ext cx="6263881" cy="17212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NL" noProof="1"/>
              <a:t>[Voettekst]</a:t>
            </a:r>
            <a:endParaRPr lang="nl-NL" sz="1100" noProof="1"/>
          </a:p>
        </p:txBody>
      </p:sp>
      <p:sp>
        <p:nvSpPr>
          <p:cNvPr id="6" name="Tijdelijke aanduiding voor dianummer 5"/>
          <p:cNvSpPr>
            <a:spLocks noGrp="1" noSelect="1"/>
          </p:cNvSpPr>
          <p:nvPr>
            <p:ph type="sldNum" sz="quarter" idx="4"/>
          </p:nvPr>
        </p:nvSpPr>
        <p:spPr bwMode="gray">
          <a:xfrm>
            <a:off x="11157644" y="6335897"/>
            <a:ext cx="517982" cy="25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1500">
                <a:solidFill>
                  <a:srgbClr val="F58220"/>
                </a:solidFill>
                <a:latin typeface="+mn-lt"/>
              </a:defRPr>
            </a:lvl1pPr>
          </a:lstStyle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3" name="Tijdelijke aanduiding voor tekst 2 (JU-Free)"/>
          <p:cNvSpPr>
            <a:spLocks noGrp="1"/>
          </p:cNvSpPr>
          <p:nvPr>
            <p:ph type="body" idx="1"/>
          </p:nvPr>
        </p:nvSpPr>
        <p:spPr bwMode="gray">
          <a:xfrm>
            <a:off x="648000" y="2250295"/>
            <a:ext cx="11027626" cy="374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3"/>
            <a:r>
              <a:rPr lang="nl-NL" sz="1800">
                <a:solidFill>
                  <a:schemeClr val="accent1"/>
                </a:solidFill>
              </a:rPr>
              <a:t>Kop</a:t>
            </a:r>
          </a:p>
          <a:p>
            <a:pPr lvl="4"/>
            <a:r>
              <a:rPr lang="nl-NL" sz="1400"/>
              <a:t>Basistekst</a:t>
            </a:r>
          </a:p>
          <a:p>
            <a:pPr lvl="4"/>
            <a:r>
              <a:rPr lang="nl-NL" sz="14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Woord(en) accentueren</a:t>
            </a:r>
            <a:endParaRPr lang="nl-NL" sz="1200"/>
          </a:p>
          <a:p>
            <a:pPr lvl="5"/>
            <a:r>
              <a:rPr lang="nl-NL" sz="1200"/>
              <a:t>Basistekst klein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nl-NL" sz="1400"/>
              <a:t>Opsomming 1e niveau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sz="1400"/>
              <a:t>Opsomming 2e niveau</a:t>
            </a:r>
          </a:p>
          <a:p>
            <a:pPr lvl="2"/>
            <a:r>
              <a:rPr lang="nl-NL" sz="1200"/>
              <a:t>Opsomming 1e niveau klein</a:t>
            </a:r>
          </a:p>
          <a:p>
            <a:pPr lvl="6"/>
            <a:r>
              <a:rPr lang="nl-NL" sz="1400"/>
              <a:t>Zwevend 1e niveau</a:t>
            </a:r>
          </a:p>
          <a:p>
            <a:pPr lvl="7"/>
            <a:r>
              <a:rPr lang="nl-NL" sz="1400"/>
              <a:t>Zwevend 2e niveau</a:t>
            </a:r>
          </a:p>
          <a:p>
            <a:pPr lvl="8"/>
            <a:r>
              <a:rPr lang="nl-NL" sz="1200"/>
              <a:t>Zwevend 1e niveau klein</a:t>
            </a:r>
          </a:p>
          <a:p>
            <a:pPr lvl="8"/>
            <a:endParaRPr lang="nl-NL"/>
          </a:p>
          <a:p>
            <a:pPr lvl="7"/>
            <a:r>
              <a:rPr lang="nl-NL" sz="1400"/>
              <a:t>Gebruik de knoppen voor Lijstniveau verlagen en verhogen om van tekststijl te wisselen. Deze knoppen staan op tabblad Start, groep Alinea. Gebruik dus niet de knoppen voor opsommingstekens en nummering.</a:t>
            </a:r>
          </a:p>
        </p:txBody>
      </p:sp>
      <p:sp>
        <p:nvSpPr>
          <p:cNvPr id="2" name="Tijdelijke aanduiding voor titel 1"/>
          <p:cNvSpPr>
            <a:spLocks noGrp="1" noSelect="1"/>
          </p:cNvSpPr>
          <p:nvPr>
            <p:ph type="title"/>
          </p:nvPr>
        </p:nvSpPr>
        <p:spPr bwMode="gray">
          <a:xfrm>
            <a:off x="648000" y="592225"/>
            <a:ext cx="11027626" cy="1143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nl-NL" noProof="1"/>
              <a:t>[Titel Bold]</a:t>
            </a:r>
          </a:p>
        </p:txBody>
      </p:sp>
    </p:spTree>
    <p:extLst>
      <p:ext uri="{BB962C8B-B14F-4D97-AF65-F5344CB8AC3E}">
        <p14:creationId xmlns:p14="http://schemas.microsoft.com/office/powerpoint/2010/main" val="3721284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  <p:sldLayoutId id="2147483830" r:id="rId17"/>
    <p:sldLayoutId id="2147483831" r:id="rId18"/>
    <p:sldLayoutId id="2147483832" r:id="rId19"/>
    <p:sldLayoutId id="2147483833" r:id="rId20"/>
    <p:sldLayoutId id="2147483834" r:id="rId21"/>
    <p:sldLayoutId id="2147483835" r:id="rId22"/>
    <p:sldLayoutId id="2147483836" r:id="rId23"/>
    <p:sldLayoutId id="2147483837" r:id="rId24"/>
    <p:sldLayoutId id="2147483838" r:id="rId25"/>
    <p:sldLayoutId id="2147483839" r:id="rId26"/>
    <p:sldLayoutId id="2147483840" r:id="rId27"/>
    <p:sldLayoutId id="2147483841" r:id="rId28"/>
    <p:sldLayoutId id="2147483842" r:id="rId29"/>
    <p:sldLayoutId id="2147483843" r:id="rId30"/>
    <p:sldLayoutId id="2147483844" r:id="rId31"/>
    <p:sldLayoutId id="2147483845" r:id="rId32"/>
    <p:sldLayoutId id="2147483846" r:id="rId33"/>
    <p:sldLayoutId id="2147483847" r:id="rId34"/>
    <p:sldLayoutId id="2147483848" r:id="rId35"/>
    <p:sldLayoutId id="2147483849" r:id="rId36"/>
    <p:sldLayoutId id="2147483850" r:id="rId37"/>
    <p:sldLayoutId id="2147483851" r:id="rId38"/>
    <p:sldLayoutId id="2147483852" r:id="rId39"/>
    <p:sldLayoutId id="2147483853" r:id="rId40"/>
    <p:sldLayoutId id="2147483854" r:id="rId41"/>
    <p:sldLayoutId id="2147483855" r:id="rId42"/>
    <p:sldLayoutId id="2147483856" r:id="rId43"/>
    <p:sldLayoutId id="2147483857" r:id="rId44"/>
  </p:sldLayoutIdLst>
  <p:hf hdr="0" ftr="0" dt="0"/>
  <p:txStyles>
    <p:titleStyle>
      <a:lvl1pPr algn="l" defTabSz="1088610" rtl="0" eaLnBrk="1" latinLnBrk="0" hangingPunct="1">
        <a:lnSpc>
          <a:spcPct val="94000"/>
        </a:lnSpc>
        <a:spcBef>
          <a:spcPct val="0"/>
        </a:spcBef>
        <a:buNone/>
        <a:defRPr sz="3600" b="1" i="0" kern="1200" cap="all" spc="80" baseline="0">
          <a:solidFill>
            <a:srgbClr val="000000"/>
          </a:solidFill>
          <a:latin typeface="Roboto Condensed" panose="02000000000000000000" pitchFamily="2" charset="0"/>
          <a:ea typeface="Roboto Condensed" panose="02000000000000000000" pitchFamily="2" charset="0"/>
          <a:cs typeface="+mj-cs"/>
        </a:defRPr>
      </a:lvl1pPr>
    </p:titleStyle>
    <p:bodyStyle>
      <a:lvl1pPr marL="342000" indent="-342000" algn="l" defTabSz="1088610" rtl="0" eaLnBrk="1" latinLnBrk="0" hangingPunct="1">
        <a:lnSpc>
          <a:spcPct val="125000"/>
        </a:lnSpc>
        <a:spcBef>
          <a:spcPts val="0"/>
        </a:spcBef>
        <a:buClr>
          <a:schemeClr val="accent1"/>
        </a:buClr>
        <a:buFont typeface="Calibri" panose="020F0502020204030204" pitchFamily="34" charset="0"/>
        <a:buChar char="●"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4000" indent="-342000" algn="l" defTabSz="1088610" rtl="0" eaLnBrk="1" latinLnBrk="0" hangingPunct="1">
        <a:lnSpc>
          <a:spcPct val="125000"/>
        </a:lnSpc>
        <a:spcBef>
          <a:spcPts val="0"/>
        </a:spcBef>
        <a:buClr>
          <a:schemeClr val="accent1"/>
        </a:buClr>
        <a:buFont typeface="Calibri" panose="020F0502020204030204" pitchFamily="34" charset="0"/>
        <a:buChar char="●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42000" indent="-342000" algn="l" defTabSz="1088610" rtl="0" eaLnBrk="1" latinLnBrk="0" hangingPunct="1">
        <a:lnSpc>
          <a:spcPct val="137000"/>
        </a:lnSpc>
        <a:spcBef>
          <a:spcPts val="0"/>
        </a:spcBef>
        <a:buClr>
          <a:schemeClr val="accent1"/>
        </a:buClr>
        <a:buFont typeface="Calibri" panose="020F0502020204030204" pitchFamily="34" charset="0"/>
        <a:buChar char="●"/>
        <a:defRPr sz="13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1088610" rtl="0" eaLnBrk="1" latinLnBrk="0" hangingPunct="1">
        <a:lnSpc>
          <a:spcPct val="125000"/>
        </a:lnSpc>
        <a:spcBef>
          <a:spcPts val="0"/>
        </a:spcBef>
        <a:buFont typeface="Arial" pitchFamily="34" charset="0"/>
        <a:buNone/>
        <a:defRPr sz="1900" b="1" kern="1200" baseline="0">
          <a:solidFill>
            <a:schemeClr val="accent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0" indent="0" algn="l" defTabSz="1088610" rtl="0" eaLnBrk="1" latinLnBrk="0" hangingPunct="1">
        <a:lnSpc>
          <a:spcPct val="125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1088610" rtl="0" eaLnBrk="1" latinLnBrk="0" hangingPunct="1">
        <a:lnSpc>
          <a:spcPct val="137000"/>
        </a:lnSpc>
        <a:spcBef>
          <a:spcPts val="0"/>
        </a:spcBef>
        <a:buFont typeface="Arial" pitchFamily="34" charset="0"/>
        <a:buNone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342000" indent="0" algn="l" defTabSz="1088610" rtl="0" eaLnBrk="1" latinLnBrk="0" hangingPunct="1">
        <a:lnSpc>
          <a:spcPct val="125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684000" indent="0" algn="l" defTabSz="1088610" rtl="0" eaLnBrk="1" latinLnBrk="0" hangingPunct="1">
        <a:lnSpc>
          <a:spcPct val="125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42000" indent="0" algn="l" defTabSz="1088610" rtl="0" eaLnBrk="1" latinLnBrk="0" hangingPunct="1">
        <a:lnSpc>
          <a:spcPct val="137000"/>
        </a:lnSpc>
        <a:spcBef>
          <a:spcPts val="0"/>
        </a:spcBef>
        <a:buFont typeface="Arial" pitchFamily="34" charset="0"/>
        <a:buNone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4306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610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916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222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526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831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810137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442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ocolatePinecone/phaser-po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://gameprogrammingpatterns.com/game-loop.html" TargetMode="External"/><Relationship Id="rId5" Type="http://schemas.openxmlformats.org/officeDocument/2006/relationships/hyperlink" Target="https://newdocs.phaser.io/docs/3.60.0" TargetMode="External"/><Relationship Id="rId4" Type="http://schemas.openxmlformats.org/officeDocument/2006/relationships/hyperlink" Target="https://phaser.io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1.png"/><Relationship Id="rId4" Type="http://schemas.openxmlformats.org/officeDocument/2006/relationships/image" Target="../media/image30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0.png"/><Relationship Id="rId5" Type="http://schemas.openxmlformats.org/officeDocument/2006/relationships/image" Target="../media/image32.png"/><Relationship Id="rId4" Type="http://schemas.openxmlformats.org/officeDocument/2006/relationships/image" Target="../media/image3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419B0C-72B7-7748-A5FD-85EBB74569DD}"/>
              </a:ext>
            </a:extLst>
          </p:cNvPr>
          <p:cNvSpPr>
            <a:spLocks noGrp="1"/>
          </p:cNvSpPr>
          <p:nvPr>
            <p:ph type="body" idx="100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0A4067-53AC-8E4D-B02D-620A6F750D10}"/>
              </a:ext>
            </a:extLst>
          </p:cNvPr>
          <p:cNvSpPr>
            <a:spLocks noGrp="1"/>
          </p:cNvSpPr>
          <p:nvPr>
            <p:ph type="body" idx="100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8967A6-B99A-1549-A639-4284A7DC8D22}"/>
              </a:ext>
            </a:extLst>
          </p:cNvPr>
          <p:cNvSpPr>
            <a:spLocks noGrp="1"/>
          </p:cNvSpPr>
          <p:nvPr>
            <p:ph type="body" idx="1000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Picture 2" descr="image description">
            <a:extLst>
              <a:ext uri="{FF2B5EF4-FFF2-40B4-BE49-F238E27FC236}">
                <a16:creationId xmlns:a16="http://schemas.microsoft.com/office/drawing/2014/main" id="{682BC2BA-2DAF-FF63-90DD-51AC5A08D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444" y="0"/>
            <a:ext cx="4907111" cy="421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ndertitel 2">
            <a:extLst>
              <a:ext uri="{FF2B5EF4-FFF2-40B4-BE49-F238E27FC236}">
                <a16:creationId xmlns:a16="http://schemas.microsoft.com/office/drawing/2014/main" id="{6D2F4EFF-E4AC-9A04-B969-CE6DB4AACCE6}"/>
              </a:ext>
            </a:extLst>
          </p:cNvPr>
          <p:cNvSpPr txBox="1">
            <a:spLocks/>
          </p:cNvSpPr>
          <p:nvPr/>
        </p:nvSpPr>
        <p:spPr>
          <a:xfrm>
            <a:off x="2459412" y="4691641"/>
            <a:ext cx="7273176" cy="2166358"/>
          </a:xfrm>
          <a:prstGeom prst="rect">
            <a:avLst/>
          </a:prstGeom>
        </p:spPr>
        <p:txBody>
          <a:bodyPr>
            <a:norm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000" indent="-34200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3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900" b="1" kern="1200" baseline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4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00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2400" dirty="0"/>
              <a:t>Introduction to Phaser.io: </a:t>
            </a:r>
          </a:p>
          <a:p>
            <a:pPr marL="0" lvl="0" indent="0">
              <a:buNone/>
            </a:pPr>
            <a:r>
              <a:rPr lang="en-US" sz="2400" dirty="0"/>
              <a:t>A framework/engine for building HTML games</a:t>
            </a:r>
          </a:p>
          <a:p>
            <a:pPr lvl="0"/>
            <a:endParaRPr lang="en-US" sz="2400" dirty="0"/>
          </a:p>
          <a:p>
            <a:pPr marL="0" lvl="0" indent="0">
              <a:buNone/>
            </a:pPr>
            <a:r>
              <a:rPr lang="en-US" sz="2400" dirty="0"/>
              <a:t>By Jelmer Pijnappel</a:t>
            </a:r>
          </a:p>
        </p:txBody>
      </p:sp>
    </p:spTree>
    <p:extLst>
      <p:ext uri="{BB962C8B-B14F-4D97-AF65-F5344CB8AC3E}">
        <p14:creationId xmlns:p14="http://schemas.microsoft.com/office/powerpoint/2010/main" val="114160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39661A-9EA8-8F4B-90A3-8B0B7B54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Some</a:t>
            </a:r>
            <a:r>
              <a:rPr lang="nl-NL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resources</a:t>
            </a:r>
            <a:endParaRPr lang="en-US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E0C7B81-228C-9D43-A97F-CCF54A3DCB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000" y="1396652"/>
            <a:ext cx="10896000" cy="432394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nl-NL" sz="2400" dirty="0" err="1"/>
              <a:t>Phaser</a:t>
            </a:r>
            <a:r>
              <a:rPr lang="nl-NL" sz="2400" dirty="0"/>
              <a:t> workshop </a:t>
            </a:r>
            <a:r>
              <a:rPr lang="nl-NL" sz="2400" dirty="0" err="1"/>
              <a:t>repo</a:t>
            </a:r>
            <a:r>
              <a:rPr lang="nl-NL" sz="2400" dirty="0"/>
              <a:t>: </a:t>
            </a:r>
            <a:r>
              <a:rPr lang="nl-NL" sz="2400" dirty="0">
                <a:hlinkClick r:id="rId3"/>
              </a:rPr>
              <a:t>https://github.com/ChocolatePinecone/phaser-pong</a:t>
            </a:r>
            <a:r>
              <a:rPr lang="nl-NL" sz="2400" dirty="0"/>
              <a:t> </a:t>
            </a:r>
          </a:p>
          <a:p>
            <a:endParaRPr lang="nl-NL" sz="2400" dirty="0"/>
          </a:p>
          <a:p>
            <a:r>
              <a:rPr lang="nl-NL" sz="2400" dirty="0" err="1"/>
              <a:t>Phaser</a:t>
            </a:r>
            <a:r>
              <a:rPr lang="nl-NL" sz="2400" dirty="0"/>
              <a:t> official website: </a:t>
            </a:r>
            <a:r>
              <a:rPr lang="nl-NL" sz="2400" dirty="0">
                <a:hlinkClick r:id="rId4"/>
              </a:rPr>
              <a:t>https://phaser.io/</a:t>
            </a:r>
            <a:r>
              <a:rPr lang="nl-NL" sz="2400" dirty="0"/>
              <a:t> </a:t>
            </a:r>
          </a:p>
          <a:p>
            <a:endParaRPr lang="nl-NL" sz="2400" dirty="0"/>
          </a:p>
          <a:p>
            <a:r>
              <a:rPr lang="nl-NL" sz="2400" dirty="0" err="1"/>
              <a:t>Phaser</a:t>
            </a:r>
            <a:r>
              <a:rPr lang="nl-NL" sz="2400" dirty="0"/>
              <a:t> 3 </a:t>
            </a:r>
            <a:r>
              <a:rPr lang="nl-NL" sz="2400" dirty="0" err="1"/>
              <a:t>Docs</a:t>
            </a:r>
            <a:r>
              <a:rPr lang="nl-NL" sz="2400" dirty="0"/>
              <a:t>: </a:t>
            </a:r>
            <a:r>
              <a:rPr lang="nl-NL" sz="2400" dirty="0">
                <a:hlinkClick r:id="rId5"/>
              </a:rPr>
              <a:t>https://newdocs.phaser.io/docs/3.60.0</a:t>
            </a:r>
            <a:r>
              <a:rPr lang="nl-NL" sz="2400" dirty="0"/>
              <a:t> </a:t>
            </a:r>
          </a:p>
          <a:p>
            <a:endParaRPr lang="nl-NL" sz="2400" dirty="0"/>
          </a:p>
          <a:p>
            <a:r>
              <a:rPr lang="nl-NL" sz="2400" dirty="0"/>
              <a:t>Game loops </a:t>
            </a:r>
            <a:r>
              <a:rPr lang="nl-NL" sz="2400" dirty="0" err="1"/>
              <a:t>explained</a:t>
            </a:r>
            <a:r>
              <a:rPr lang="nl-NL" sz="2400" dirty="0"/>
              <a:t> even </a:t>
            </a:r>
            <a:r>
              <a:rPr lang="nl-NL" sz="2400" dirty="0" err="1"/>
              <a:t>further</a:t>
            </a:r>
            <a:r>
              <a:rPr lang="nl-NL" sz="2400" dirty="0"/>
              <a:t>: </a:t>
            </a:r>
            <a:r>
              <a:rPr lang="nl-NL" sz="2400" dirty="0">
                <a:hlinkClick r:id="rId6"/>
              </a:rPr>
              <a:t>http://gameprogrammingpatterns.com/game-loop.html</a:t>
            </a:r>
            <a:r>
              <a:rPr lang="nl-NL" sz="2400" dirty="0"/>
              <a:t> </a:t>
            </a:r>
          </a:p>
        </p:txBody>
      </p:sp>
      <p:sp>
        <p:nvSpPr>
          <p:cNvPr id="5" name="Tijdelijke aanduiding voor dianummer 3">
            <a:extLst>
              <a:ext uri="{FF2B5EF4-FFF2-40B4-BE49-F238E27FC236}">
                <a16:creationId xmlns:a16="http://schemas.microsoft.com/office/drawing/2014/main" id="{1DF276F8-3023-984C-BADC-F9D858D9EAC9}"/>
              </a:ext>
            </a:extLst>
          </p:cNvPr>
          <p:cNvSpPr txBox="1">
            <a:spLocks/>
          </p:cNvSpPr>
          <p:nvPr/>
        </p:nvSpPr>
        <p:spPr>
          <a:xfrm>
            <a:off x="11157944" y="6403376"/>
            <a:ext cx="517982" cy="252000"/>
          </a:xfrm>
          <a:prstGeom prst="rect">
            <a:avLst/>
          </a:prstGeom>
        </p:spPr>
        <p:txBody>
          <a:bodyPr lIns="0" tIns="0" rIns="0" bIns="0"/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CBF49F9-0D88-E140-A876-1616A7B79BE3}" type="slidenum">
              <a:rPr lang="en-US" sz="1500" smtClean="0">
                <a:solidFill>
                  <a:schemeClr val="bg1"/>
                </a:solidFill>
              </a:rPr>
              <a:pPr algn="r"/>
              <a:t>10</a:t>
            </a:fld>
            <a:endParaRPr lang="en-US" sz="15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26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126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89935F9C-012A-6941-B602-5554063A3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Contents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B3C3FC50-123E-6B4F-AB25-9F9067334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chemeClr val="accent5"/>
              </a:buClr>
              <a:buFont typeface="+mj-lt"/>
              <a:buAutoNum type="arabicPeriod"/>
            </a:pPr>
            <a:r>
              <a:rPr lang="en-US" dirty="0"/>
              <a:t>Who am I</a:t>
            </a:r>
          </a:p>
          <a:p>
            <a:pPr marL="457200" indent="-457200">
              <a:buClr>
                <a:schemeClr val="accent5"/>
              </a:buClr>
              <a:buFont typeface="+mj-lt"/>
              <a:buAutoNum type="arabicPeriod"/>
            </a:pPr>
            <a:r>
              <a:rPr lang="en-US" dirty="0"/>
              <a:t>Game development</a:t>
            </a:r>
          </a:p>
          <a:p>
            <a:pPr marL="457200" indent="-457200">
              <a:buClr>
                <a:schemeClr val="accent5"/>
              </a:buClr>
              <a:buFont typeface="+mj-lt"/>
              <a:buAutoNum type="arabicPeriod"/>
            </a:pPr>
            <a:r>
              <a:rPr lang="en-US" dirty="0"/>
              <a:t>How does a video game work</a:t>
            </a:r>
          </a:p>
          <a:p>
            <a:pPr marL="457200" indent="-457200">
              <a:buClr>
                <a:schemeClr val="accent5"/>
              </a:buClr>
              <a:buFont typeface="+mj-lt"/>
              <a:buAutoNum type="arabicPeriod"/>
            </a:pPr>
            <a:r>
              <a:rPr lang="en-US" dirty="0"/>
              <a:t>What is Phaser</a:t>
            </a:r>
          </a:p>
          <a:p>
            <a:pPr marL="457200" indent="-457200">
              <a:buClr>
                <a:schemeClr val="accent5"/>
              </a:buClr>
              <a:buFont typeface="+mj-lt"/>
              <a:buAutoNum type="arabicPeriod"/>
            </a:pPr>
            <a:r>
              <a:rPr lang="en-US" dirty="0"/>
              <a:t>How does Phaser work</a:t>
            </a:r>
          </a:p>
          <a:p>
            <a:pPr marL="457200" indent="-457200">
              <a:buClr>
                <a:schemeClr val="accent5"/>
              </a:buClr>
              <a:buFont typeface="+mj-lt"/>
              <a:buAutoNum type="arabicPeriod"/>
            </a:pPr>
            <a:r>
              <a:rPr lang="en-US" dirty="0"/>
              <a:t>Demo time!</a:t>
            </a:r>
          </a:p>
        </p:txBody>
      </p:sp>
    </p:spTree>
    <p:extLst>
      <p:ext uri="{BB962C8B-B14F-4D97-AF65-F5344CB8AC3E}">
        <p14:creationId xmlns:p14="http://schemas.microsoft.com/office/powerpoint/2010/main" val="75930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39661A-9EA8-8F4B-90A3-8B0B7B54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Who Am I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E0C7B81-228C-9D43-A97F-CCF54A3DCB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000" y="1396652"/>
            <a:ext cx="5867700" cy="432394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nl-NL" sz="2400" dirty="0"/>
              <a:t>Ordina employee </a:t>
            </a:r>
            <a:r>
              <a:rPr lang="nl-NL" sz="2400" dirty="0" err="1"/>
              <a:t>since</a:t>
            </a:r>
            <a:r>
              <a:rPr lang="nl-NL" sz="2400" dirty="0"/>
              <a:t> August 2017</a:t>
            </a:r>
          </a:p>
          <a:p>
            <a:endParaRPr lang="nl-NL" sz="2400" dirty="0"/>
          </a:p>
          <a:p>
            <a:r>
              <a:rPr lang="nl-NL" sz="2400" dirty="0" err="1"/>
              <a:t>Currently</a:t>
            </a:r>
            <a:r>
              <a:rPr lang="nl-NL" sz="2400" dirty="0"/>
              <a:t> </a:t>
            </a:r>
            <a:r>
              <a:rPr lang="nl-NL" sz="2400" dirty="0" err="1"/>
              <a:t>working</a:t>
            </a:r>
            <a:r>
              <a:rPr lang="nl-NL" sz="2400" dirty="0"/>
              <a:t> as Lead </a:t>
            </a:r>
            <a:r>
              <a:rPr lang="nl-NL" sz="2400" dirty="0" err="1"/>
              <a:t>Fullstack</a:t>
            </a:r>
            <a:r>
              <a:rPr lang="nl-NL" sz="2400" dirty="0"/>
              <a:t> Developer at </a:t>
            </a:r>
            <a:r>
              <a:rPr lang="nl-NL" sz="2400" dirty="0" err="1"/>
              <a:t>the</a:t>
            </a:r>
            <a:r>
              <a:rPr lang="nl-NL" sz="2400" dirty="0"/>
              <a:t> National </a:t>
            </a:r>
            <a:r>
              <a:rPr lang="nl-NL" sz="2400" dirty="0" err="1"/>
              <a:t>Police</a:t>
            </a:r>
            <a:endParaRPr lang="nl-NL" sz="2400" dirty="0"/>
          </a:p>
          <a:p>
            <a:endParaRPr lang="nl-NL" sz="2400" dirty="0"/>
          </a:p>
          <a:p>
            <a:r>
              <a:rPr lang="nl-NL" sz="2400" dirty="0"/>
              <a:t>Been </a:t>
            </a:r>
            <a:r>
              <a:rPr lang="nl-NL" sz="2400" dirty="0" err="1"/>
              <a:t>hobbying</a:t>
            </a:r>
            <a:r>
              <a:rPr lang="nl-NL" sz="2400" dirty="0"/>
              <a:t> </a:t>
            </a:r>
            <a:r>
              <a:rPr lang="nl-NL" sz="2400" dirty="0" err="1"/>
              <a:t>with</a:t>
            </a:r>
            <a:r>
              <a:rPr lang="nl-NL" sz="2400" dirty="0"/>
              <a:t> game development on </a:t>
            </a:r>
            <a:r>
              <a:rPr lang="nl-NL" sz="2400" dirty="0" err="1"/>
              <a:t>and</a:t>
            </a:r>
            <a:r>
              <a:rPr lang="nl-NL" sz="2400" dirty="0"/>
              <a:t> off </a:t>
            </a:r>
            <a:r>
              <a:rPr lang="nl-NL" sz="2400" dirty="0" err="1"/>
              <a:t>since</a:t>
            </a:r>
            <a:r>
              <a:rPr lang="nl-NL" sz="2400" dirty="0"/>
              <a:t> 2013</a:t>
            </a:r>
          </a:p>
          <a:p>
            <a:endParaRPr lang="nl-NL" sz="2400" dirty="0"/>
          </a:p>
          <a:p>
            <a:r>
              <a:rPr lang="nl-NL" sz="2400" dirty="0" err="1"/>
              <a:t>Latest</a:t>
            </a:r>
            <a:r>
              <a:rPr lang="nl-NL" sz="2400" dirty="0"/>
              <a:t> hobby </a:t>
            </a:r>
            <a:r>
              <a:rPr lang="nl-NL" sz="2400" dirty="0" err="1"/>
              <a:t>result</a:t>
            </a:r>
            <a:r>
              <a:rPr lang="nl-NL" sz="2400" dirty="0"/>
              <a:t>: </a:t>
            </a:r>
            <a:r>
              <a:rPr lang="nl-NL" sz="2400" dirty="0" err="1"/>
              <a:t>Rocket</a:t>
            </a:r>
            <a:r>
              <a:rPr lang="nl-NL" sz="2400" dirty="0"/>
              <a:t> Shipment</a:t>
            </a:r>
            <a:br>
              <a:rPr lang="nl-NL" sz="2400" dirty="0"/>
            </a:br>
            <a:r>
              <a:rPr lang="nl-NL" sz="2400" dirty="0" err="1"/>
              <a:t>Available</a:t>
            </a:r>
            <a:r>
              <a:rPr lang="nl-NL" sz="2400" dirty="0"/>
              <a:t> on </a:t>
            </a:r>
          </a:p>
        </p:txBody>
      </p:sp>
      <p:sp>
        <p:nvSpPr>
          <p:cNvPr id="5" name="Tijdelijke aanduiding voor dianummer 3">
            <a:extLst>
              <a:ext uri="{FF2B5EF4-FFF2-40B4-BE49-F238E27FC236}">
                <a16:creationId xmlns:a16="http://schemas.microsoft.com/office/drawing/2014/main" id="{1DF276F8-3023-984C-BADC-F9D858D9EAC9}"/>
              </a:ext>
            </a:extLst>
          </p:cNvPr>
          <p:cNvSpPr txBox="1">
            <a:spLocks/>
          </p:cNvSpPr>
          <p:nvPr/>
        </p:nvSpPr>
        <p:spPr>
          <a:xfrm>
            <a:off x="11157944" y="6403376"/>
            <a:ext cx="517982" cy="252000"/>
          </a:xfrm>
          <a:prstGeom prst="rect">
            <a:avLst/>
          </a:prstGeom>
        </p:spPr>
        <p:txBody>
          <a:bodyPr lIns="0" tIns="0" rIns="0" bIns="0"/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CBF49F9-0D88-E140-A876-1616A7B79BE3}" type="slidenum">
              <a:rPr lang="en-US" sz="1500" smtClean="0">
                <a:solidFill>
                  <a:schemeClr val="bg1"/>
                </a:solidFill>
              </a:rPr>
              <a:pPr algn="r"/>
              <a:t>3</a:t>
            </a:fld>
            <a:endParaRPr lang="en-US" sz="1500">
              <a:solidFill>
                <a:schemeClr val="bg1"/>
              </a:solidFill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DD4CCC4-2DC3-9A76-0374-FC2489458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6000" y="0"/>
            <a:ext cx="5676000" cy="3683024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B2E7F359-6317-0224-1B82-3FD0026BFB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6000" y="3660521"/>
            <a:ext cx="5676000" cy="319748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9834F336-BE15-7881-850B-70E26BEA2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5540" y="5455021"/>
            <a:ext cx="1683643" cy="62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9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39661A-9EA8-8F4B-90A3-8B0B7B54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Game development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E0C7B81-228C-9D43-A97F-CCF54A3DCB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000" y="1396652"/>
            <a:ext cx="5867700" cy="432394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nl-NL" sz="2400" dirty="0" err="1"/>
              <a:t>Gained</a:t>
            </a:r>
            <a:r>
              <a:rPr lang="nl-NL" sz="2400" dirty="0"/>
              <a:t> </a:t>
            </a:r>
            <a:r>
              <a:rPr lang="nl-NL" sz="2400" dirty="0" err="1"/>
              <a:t>popularity</a:t>
            </a:r>
            <a:r>
              <a:rPr lang="nl-NL" sz="2400" dirty="0"/>
              <a:t> </a:t>
            </a:r>
            <a:r>
              <a:rPr lang="nl-NL" sz="2400" dirty="0" err="1"/>
              <a:t>during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70s </a:t>
            </a:r>
            <a:r>
              <a:rPr lang="nl-NL" sz="2400" dirty="0" err="1"/>
              <a:t>with</a:t>
            </a:r>
            <a:r>
              <a:rPr lang="nl-NL" sz="2400" dirty="0"/>
              <a:t> arcades</a:t>
            </a:r>
          </a:p>
          <a:p>
            <a:r>
              <a:rPr lang="nl-NL" sz="2400" dirty="0"/>
              <a:t>Gaming </a:t>
            </a:r>
            <a:r>
              <a:rPr lang="nl-NL" sz="2400" dirty="0" err="1"/>
              <a:t>industry</a:t>
            </a:r>
            <a:r>
              <a:rPr lang="nl-NL" sz="2400" dirty="0"/>
              <a:t> is </a:t>
            </a:r>
            <a:r>
              <a:rPr lang="nl-NL" sz="2400" dirty="0" err="1"/>
              <a:t>now</a:t>
            </a:r>
            <a:r>
              <a:rPr lang="nl-NL" sz="2400" dirty="0"/>
              <a:t> </a:t>
            </a:r>
            <a:r>
              <a:rPr lang="nl-NL" sz="2400" dirty="0" err="1"/>
              <a:t>massive</a:t>
            </a:r>
            <a:br>
              <a:rPr lang="nl-NL" sz="2400" dirty="0"/>
            </a:br>
            <a:r>
              <a:rPr lang="nl-NL" sz="2000" b="1" dirty="0">
                <a:solidFill>
                  <a:srgbClr val="00B050"/>
                </a:solidFill>
              </a:rPr>
              <a:t>Games</a:t>
            </a:r>
            <a:r>
              <a:rPr lang="nl-NL" sz="2000" dirty="0">
                <a:solidFill>
                  <a:srgbClr val="00B050"/>
                </a:solidFill>
              </a:rPr>
              <a:t> </a:t>
            </a:r>
            <a:r>
              <a:rPr lang="nl-NL" sz="2000" b="1" dirty="0">
                <a:solidFill>
                  <a:srgbClr val="00B050"/>
                </a:solidFill>
              </a:rPr>
              <a:t>&gt;</a:t>
            </a:r>
            <a:r>
              <a:rPr lang="nl-NL" sz="2000" dirty="0">
                <a:solidFill>
                  <a:srgbClr val="00B050"/>
                </a:solidFill>
              </a:rPr>
              <a:t> </a:t>
            </a:r>
            <a:r>
              <a:rPr lang="nl-NL" sz="2000" dirty="0"/>
              <a:t>(</a:t>
            </a:r>
            <a:r>
              <a:rPr lang="nl-NL" sz="2000" dirty="0">
                <a:solidFill>
                  <a:srgbClr val="0070C0"/>
                </a:solidFill>
              </a:rPr>
              <a:t>Movies</a:t>
            </a:r>
            <a:r>
              <a:rPr lang="nl-NL" sz="2000" dirty="0"/>
              <a:t> + </a:t>
            </a:r>
            <a:r>
              <a:rPr lang="nl-NL" sz="2000" dirty="0">
                <a:solidFill>
                  <a:srgbClr val="FFC000"/>
                </a:solidFill>
              </a:rPr>
              <a:t>Music</a:t>
            </a:r>
            <a:r>
              <a:rPr lang="nl-NL" sz="2000" dirty="0"/>
              <a:t>)</a:t>
            </a:r>
          </a:p>
          <a:p>
            <a:endParaRPr lang="nl-NL" sz="2400" dirty="0"/>
          </a:p>
          <a:p>
            <a:r>
              <a:rPr lang="nl-NL" sz="2400" dirty="0"/>
              <a:t>Games </a:t>
            </a:r>
            <a:r>
              <a:rPr lang="nl-NL" sz="2400" dirty="0" err="1"/>
              <a:t>nowadays</a:t>
            </a:r>
            <a:r>
              <a:rPr lang="nl-NL" sz="2400" dirty="0"/>
              <a:t> </a:t>
            </a:r>
            <a:r>
              <a:rPr lang="nl-NL" sz="2400" dirty="0" err="1"/>
              <a:t>use</a:t>
            </a:r>
            <a:r>
              <a:rPr lang="nl-NL" sz="2400" dirty="0"/>
              <a:t> game engines</a:t>
            </a:r>
          </a:p>
          <a:p>
            <a:pPr lvl="1"/>
            <a:r>
              <a:rPr lang="nl-NL" sz="1800" dirty="0" err="1"/>
              <a:t>Unity</a:t>
            </a:r>
            <a:r>
              <a:rPr lang="nl-NL" sz="1800" dirty="0"/>
              <a:t> 3D</a:t>
            </a:r>
          </a:p>
          <a:p>
            <a:pPr lvl="1"/>
            <a:r>
              <a:rPr lang="nl-NL" sz="1800" dirty="0" err="1"/>
              <a:t>Unreal</a:t>
            </a:r>
            <a:r>
              <a:rPr lang="nl-NL" sz="1800" dirty="0"/>
              <a:t> Engine</a:t>
            </a:r>
          </a:p>
          <a:p>
            <a:pPr lvl="1"/>
            <a:r>
              <a:rPr lang="nl-NL" sz="1800" dirty="0" err="1"/>
              <a:t>Godot</a:t>
            </a:r>
            <a:endParaRPr lang="nl-NL" sz="1800" dirty="0"/>
          </a:p>
          <a:p>
            <a:pPr lvl="1"/>
            <a:r>
              <a:rPr lang="nl-NL" sz="1800" dirty="0" err="1"/>
              <a:t>and</a:t>
            </a:r>
            <a:r>
              <a:rPr lang="nl-NL" sz="1800" dirty="0"/>
              <a:t> </a:t>
            </a:r>
            <a:r>
              <a:rPr lang="nl-NL" sz="1800" dirty="0" err="1"/>
              <a:t>Phaser</a:t>
            </a:r>
            <a:r>
              <a:rPr lang="nl-NL" sz="1800" dirty="0"/>
              <a:t>, of course</a:t>
            </a:r>
            <a:endParaRPr lang="nl-NL" sz="2400" dirty="0"/>
          </a:p>
          <a:p>
            <a:r>
              <a:rPr lang="nl-NL" sz="2400" dirty="0"/>
              <a:t>Rise in </a:t>
            </a:r>
            <a:r>
              <a:rPr lang="nl-NL" sz="2400" dirty="0" err="1"/>
              <a:t>indiegames</a:t>
            </a:r>
            <a:endParaRPr lang="nl-NL" sz="2400" dirty="0"/>
          </a:p>
          <a:p>
            <a:pPr lvl="1"/>
            <a:endParaRPr lang="nl-NL" sz="1800" dirty="0"/>
          </a:p>
          <a:p>
            <a:pPr marL="0" indent="0">
              <a:buNone/>
            </a:pPr>
            <a:endParaRPr lang="nl-NL" sz="2400" dirty="0"/>
          </a:p>
        </p:txBody>
      </p:sp>
      <p:sp>
        <p:nvSpPr>
          <p:cNvPr id="5" name="Tijdelijke aanduiding voor dianummer 3">
            <a:extLst>
              <a:ext uri="{FF2B5EF4-FFF2-40B4-BE49-F238E27FC236}">
                <a16:creationId xmlns:a16="http://schemas.microsoft.com/office/drawing/2014/main" id="{1DF276F8-3023-984C-BADC-F9D858D9EAC9}"/>
              </a:ext>
            </a:extLst>
          </p:cNvPr>
          <p:cNvSpPr txBox="1">
            <a:spLocks/>
          </p:cNvSpPr>
          <p:nvPr/>
        </p:nvSpPr>
        <p:spPr>
          <a:xfrm>
            <a:off x="11157944" y="6403376"/>
            <a:ext cx="517982" cy="252000"/>
          </a:xfrm>
          <a:prstGeom prst="rect">
            <a:avLst/>
          </a:prstGeom>
        </p:spPr>
        <p:txBody>
          <a:bodyPr lIns="0" tIns="0" rIns="0" bIns="0"/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CBF49F9-0D88-E140-A876-1616A7B79BE3}" type="slidenum">
              <a:rPr lang="en-US" sz="1500" smtClean="0">
                <a:solidFill>
                  <a:schemeClr val="bg1"/>
                </a:solidFill>
              </a:rPr>
              <a:pPr algn="r"/>
              <a:t>4</a:t>
            </a:fld>
            <a:endParaRPr lang="en-US" sz="1500">
              <a:solidFill>
                <a:schemeClr val="bg1"/>
              </a:solidFill>
            </a:endParaRPr>
          </a:p>
        </p:txBody>
      </p:sp>
      <p:pic>
        <p:nvPicPr>
          <p:cNvPr id="7" name="Afbeelding 6" descr="Horizontal rectangle video game screenshot that is a representation of a game of table tennis.">
            <a:extLst>
              <a:ext uri="{FF2B5EF4-FFF2-40B4-BE49-F238E27FC236}">
                <a16:creationId xmlns:a16="http://schemas.microsoft.com/office/drawing/2014/main" id="{2BD7C5A2-BF92-690C-6212-5A6178A38D22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8"/>
          <a:stretch/>
        </p:blipFill>
        <p:spPr bwMode="auto">
          <a:xfrm>
            <a:off x="6547744" y="-1"/>
            <a:ext cx="5644256" cy="3684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6" name="Picture 2" descr="Coming November 2 to Xbox Game Pass for PC: Minecraft Java and Bedrock  Editions - Xbox Wire">
            <a:extLst>
              <a:ext uri="{FF2B5EF4-FFF2-40B4-BE49-F238E27FC236}">
                <a16:creationId xmlns:a16="http://schemas.microsoft.com/office/drawing/2014/main" id="{C963A616-77DC-7C90-A1A0-EE9148767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744" y="3684233"/>
            <a:ext cx="5644256" cy="317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07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584B1-BC61-6140-9DDF-7D0250F337B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7700" y="1520792"/>
            <a:ext cx="6272863" cy="418107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User input </a:t>
            </a:r>
            <a:r>
              <a:rPr lang="nl-NL" sz="2400" dirty="0" err="1"/>
              <a:t>and</a:t>
            </a:r>
            <a:r>
              <a:rPr lang="nl-NL" sz="2400" dirty="0"/>
              <a:t> computer response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err="1"/>
              <a:t>Typically</a:t>
            </a:r>
            <a:r>
              <a:rPr lang="nl-NL" sz="2400" dirty="0"/>
              <a:t> </a:t>
            </a:r>
            <a:r>
              <a:rPr lang="nl-NL" sz="2400" dirty="0" err="1"/>
              <a:t>through</a:t>
            </a:r>
            <a:r>
              <a:rPr lang="nl-NL" sz="2400" dirty="0"/>
              <a:t> </a:t>
            </a:r>
            <a:r>
              <a:rPr lang="nl-NL" sz="2400" dirty="0" err="1"/>
              <a:t>visuals</a:t>
            </a:r>
            <a:r>
              <a:rPr lang="nl-NL" sz="2400" dirty="0"/>
              <a:t> </a:t>
            </a:r>
            <a:r>
              <a:rPr lang="nl-NL" sz="2400" dirty="0" err="1"/>
              <a:t>and</a:t>
            </a:r>
            <a:r>
              <a:rPr lang="nl-NL" sz="2400" dirty="0"/>
              <a:t> sound</a:t>
            </a: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However, </a:t>
            </a:r>
            <a:r>
              <a:rPr lang="nl-NL" sz="2400" dirty="0"/>
              <a:t>Code </a:t>
            </a:r>
            <a:r>
              <a:rPr lang="nl-NL" sz="2400" dirty="0" err="1"/>
              <a:t>can</a:t>
            </a:r>
            <a:r>
              <a:rPr lang="nl-NL" sz="2400" dirty="0"/>
              <a:t> </a:t>
            </a:r>
            <a:r>
              <a:rPr lang="nl-NL" sz="2400" dirty="0" err="1"/>
              <a:t>only</a:t>
            </a:r>
            <a:r>
              <a:rPr lang="nl-NL" sz="2400" dirty="0"/>
              <a:t> do 1 </a:t>
            </a:r>
            <a:r>
              <a:rPr lang="nl-NL" sz="2400" dirty="0" err="1"/>
              <a:t>thing</a:t>
            </a:r>
            <a:r>
              <a:rPr lang="nl-NL" sz="2400" dirty="0"/>
              <a:t> at a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err="1"/>
              <a:t>Typical</a:t>
            </a:r>
            <a:r>
              <a:rPr lang="nl-NL" sz="2400" dirty="0"/>
              <a:t> game loop: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/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8F20082B-E701-7141-99F6-16775AAA3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How does a video game </a:t>
            </a:r>
            <a:r>
              <a:rPr lang="nl-NL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work</a:t>
            </a:r>
            <a:r>
              <a:rPr lang="nl-NL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?</a:t>
            </a:r>
            <a:endParaRPr lang="nl-NL" b="0" dirty="0">
              <a:latin typeface="+mj-lt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7007542-2C65-2ED4-9600-7516430E6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424" y="1200379"/>
            <a:ext cx="5174836" cy="26651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6" descr="A modified flowchart. Process Input â Update Game â Wait, then loop back to this step then â Render â Loop back to the beginning.">
            <a:extLst>
              <a:ext uri="{FF2B5EF4-FFF2-40B4-BE49-F238E27FC236}">
                <a16:creationId xmlns:a16="http://schemas.microsoft.com/office/drawing/2014/main" id="{3BCC4C3A-31D4-25C1-8069-804B639C0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424" y="4209567"/>
            <a:ext cx="5186576" cy="244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58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39661A-9EA8-8F4B-90A3-8B0B7B54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What</a:t>
            </a:r>
            <a:r>
              <a:rPr lang="nl-NL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is </a:t>
            </a:r>
            <a:r>
              <a:rPr lang="nl-NL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Phaser</a:t>
            </a:r>
            <a:r>
              <a:rPr lang="nl-NL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?</a:t>
            </a:r>
            <a:endParaRPr lang="en-US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E0C7B81-228C-9D43-A97F-CCF54A3DCB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000" y="1396652"/>
            <a:ext cx="10896000" cy="432394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400" dirty="0"/>
              <a:t>Open source HTML5 game framework for mobile and pc</a:t>
            </a:r>
          </a:p>
          <a:p>
            <a:r>
              <a:rPr lang="en-US" sz="2400" dirty="0"/>
              <a:t>First released in 2013</a:t>
            </a:r>
          </a:p>
          <a:p>
            <a:r>
              <a:rPr lang="en-US" sz="2400" dirty="0"/>
              <a:t>Current version is Phaser 3, with Phaser 4 on the way</a:t>
            </a:r>
          </a:p>
          <a:p>
            <a:r>
              <a:rPr lang="nl-NL" sz="2400" dirty="0" err="1"/>
              <a:t>Some</a:t>
            </a:r>
            <a:r>
              <a:rPr lang="nl-NL" sz="2400" dirty="0"/>
              <a:t> features of </a:t>
            </a:r>
            <a:r>
              <a:rPr lang="nl-NL" sz="2400" dirty="0" err="1"/>
              <a:t>Phaser</a:t>
            </a:r>
            <a:r>
              <a:rPr lang="nl-NL" sz="2400" dirty="0"/>
              <a:t>: </a:t>
            </a:r>
          </a:p>
          <a:p>
            <a:pPr lvl="1"/>
            <a:r>
              <a:rPr lang="nl-NL" sz="2000" dirty="0"/>
              <a:t>Input handling (Keyboard/Mouse/Mobile)</a:t>
            </a:r>
          </a:p>
          <a:p>
            <a:pPr lvl="1"/>
            <a:r>
              <a:rPr lang="nl-NL" sz="2000" dirty="0" err="1"/>
              <a:t>Rendering</a:t>
            </a:r>
            <a:r>
              <a:rPr lang="nl-NL" sz="2000" dirty="0"/>
              <a:t> (</a:t>
            </a:r>
            <a:r>
              <a:rPr lang="nl-NL" sz="2000" dirty="0" err="1"/>
              <a:t>using</a:t>
            </a:r>
            <a:r>
              <a:rPr lang="nl-NL" sz="2000" dirty="0"/>
              <a:t> </a:t>
            </a:r>
            <a:r>
              <a:rPr lang="nl-NL" sz="2000" dirty="0" err="1"/>
              <a:t>WebGL</a:t>
            </a:r>
            <a:r>
              <a:rPr lang="nl-NL" sz="2000" dirty="0"/>
              <a:t> or </a:t>
            </a:r>
            <a:r>
              <a:rPr lang="nl-NL" sz="2000" dirty="0" err="1"/>
              <a:t>the</a:t>
            </a:r>
            <a:r>
              <a:rPr lang="nl-NL" sz="2000" dirty="0"/>
              <a:t> Canvas element)</a:t>
            </a:r>
          </a:p>
          <a:p>
            <a:pPr lvl="1"/>
            <a:r>
              <a:rPr lang="nl-NL" sz="2000" dirty="0" err="1"/>
              <a:t>Collision</a:t>
            </a:r>
            <a:r>
              <a:rPr lang="nl-NL" sz="2000" dirty="0"/>
              <a:t> </a:t>
            </a:r>
            <a:r>
              <a:rPr lang="nl-NL" sz="2000" dirty="0" err="1"/>
              <a:t>detection</a:t>
            </a:r>
            <a:endParaRPr lang="nl-NL" sz="2000" dirty="0"/>
          </a:p>
          <a:p>
            <a:pPr lvl="1"/>
            <a:r>
              <a:rPr lang="nl-NL" sz="2000" dirty="0"/>
              <a:t>Sprites </a:t>
            </a:r>
            <a:r>
              <a:rPr lang="nl-NL" sz="2000" dirty="0" err="1"/>
              <a:t>with</a:t>
            </a:r>
            <a:r>
              <a:rPr lang="nl-NL" sz="2000" dirty="0"/>
              <a:t> </a:t>
            </a:r>
            <a:r>
              <a:rPr lang="nl-NL" sz="2000" dirty="0" err="1"/>
              <a:t>animation</a:t>
            </a:r>
            <a:endParaRPr lang="nl-NL" sz="2000" dirty="0"/>
          </a:p>
          <a:p>
            <a:pPr lvl="1"/>
            <a:r>
              <a:rPr lang="nl-NL" sz="2000" dirty="0"/>
              <a:t>Positioning </a:t>
            </a:r>
            <a:r>
              <a:rPr lang="nl-NL" sz="2000" dirty="0" err="1"/>
              <a:t>and</a:t>
            </a:r>
            <a:r>
              <a:rPr lang="nl-NL" sz="2000" dirty="0"/>
              <a:t> camera</a:t>
            </a:r>
          </a:p>
          <a:p>
            <a:pPr lvl="1"/>
            <a:r>
              <a:rPr lang="nl-NL" sz="2000" dirty="0"/>
              <a:t>Sound/Music</a:t>
            </a:r>
            <a:endParaRPr lang="nl-NL" sz="2400" dirty="0"/>
          </a:p>
        </p:txBody>
      </p:sp>
      <p:sp>
        <p:nvSpPr>
          <p:cNvPr id="5" name="Tijdelijke aanduiding voor dianummer 3">
            <a:extLst>
              <a:ext uri="{FF2B5EF4-FFF2-40B4-BE49-F238E27FC236}">
                <a16:creationId xmlns:a16="http://schemas.microsoft.com/office/drawing/2014/main" id="{1DF276F8-3023-984C-BADC-F9D858D9EAC9}"/>
              </a:ext>
            </a:extLst>
          </p:cNvPr>
          <p:cNvSpPr txBox="1">
            <a:spLocks/>
          </p:cNvSpPr>
          <p:nvPr/>
        </p:nvSpPr>
        <p:spPr>
          <a:xfrm>
            <a:off x="11157944" y="6403376"/>
            <a:ext cx="517982" cy="252000"/>
          </a:xfrm>
          <a:prstGeom prst="rect">
            <a:avLst/>
          </a:prstGeom>
        </p:spPr>
        <p:txBody>
          <a:bodyPr lIns="0" tIns="0" rIns="0" bIns="0"/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CBF49F9-0D88-E140-A876-1616A7B79BE3}" type="slidenum">
              <a:rPr lang="en-US" sz="1500" smtClean="0">
                <a:solidFill>
                  <a:schemeClr val="bg1"/>
                </a:solidFill>
              </a:rPr>
              <a:pPr algn="r"/>
              <a:t>6</a:t>
            </a:fld>
            <a:endParaRPr lang="en-US" sz="15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87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584B1-BC61-6140-9DDF-7D0250F337B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7700" y="1520791"/>
            <a:ext cx="7091012" cy="434099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err="1"/>
              <a:t>Allows</a:t>
            </a:r>
            <a:r>
              <a:rPr lang="nl-NL" sz="2400" dirty="0"/>
              <a:t> </a:t>
            </a:r>
            <a:r>
              <a:rPr lang="nl-NL" sz="2400" dirty="0" err="1"/>
              <a:t>configuration</a:t>
            </a:r>
            <a:r>
              <a:rPr lang="nl-NL" sz="2400" dirty="0"/>
              <a:t> </a:t>
            </a:r>
            <a:r>
              <a:rPr lang="nl-NL" sz="2400" dirty="0" err="1"/>
              <a:t>for</a:t>
            </a:r>
            <a:r>
              <a:rPr lang="nl-NL" sz="2400" dirty="0"/>
              <a:t> game screen</a:t>
            </a:r>
          </a:p>
          <a:p>
            <a:pPr marL="1026900" lvl="1" indent="-342900">
              <a:buFont typeface="Arial" panose="020B0604020202020204" pitchFamily="34" charset="0"/>
              <a:buChar char="•"/>
            </a:pPr>
            <a:r>
              <a:rPr lang="nl-NL" sz="2600" dirty="0" err="1"/>
              <a:t>WebGL</a:t>
            </a:r>
            <a:r>
              <a:rPr lang="nl-NL" sz="2600" dirty="0"/>
              <a:t> / Canvas</a:t>
            </a:r>
          </a:p>
          <a:p>
            <a:pPr marL="1026900" lvl="1" indent="-342900">
              <a:buFont typeface="Arial" panose="020B0604020202020204" pitchFamily="34" charset="0"/>
              <a:buChar char="•"/>
            </a:pPr>
            <a:r>
              <a:rPr lang="nl-NL" sz="2600" dirty="0" err="1"/>
              <a:t>Resolution</a:t>
            </a:r>
            <a:endParaRPr lang="nl-NL" sz="2600" dirty="0"/>
          </a:p>
          <a:p>
            <a:pPr marL="1026900" lvl="1" indent="-342900">
              <a:buFont typeface="Arial" panose="020B0604020202020204" pitchFamily="34" charset="0"/>
              <a:buChar char="•"/>
            </a:pPr>
            <a:r>
              <a:rPr lang="nl-NL" sz="2600" dirty="0" err="1"/>
              <a:t>Usage</a:t>
            </a:r>
            <a:r>
              <a:rPr lang="nl-NL" sz="2600" dirty="0"/>
              <a:t> of “Scenes”</a:t>
            </a:r>
            <a:endParaRPr lang="nl-N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err="1"/>
              <a:t>Makes</a:t>
            </a:r>
            <a:r>
              <a:rPr lang="nl-NL" sz="2400" dirty="0"/>
              <a:t> </a:t>
            </a:r>
            <a:r>
              <a:rPr lang="nl-NL" sz="2400" dirty="0" err="1"/>
              <a:t>use</a:t>
            </a:r>
            <a:r>
              <a:rPr lang="nl-NL" sz="2400" dirty="0"/>
              <a:t> of 3 </a:t>
            </a:r>
            <a:r>
              <a:rPr lang="nl-NL" sz="2400" dirty="0" err="1"/>
              <a:t>main</a:t>
            </a:r>
            <a:r>
              <a:rPr lang="nl-NL" sz="2400" dirty="0"/>
              <a:t> </a:t>
            </a:r>
            <a:r>
              <a:rPr lang="nl-NL" sz="2400" dirty="0" err="1"/>
              <a:t>hooks</a:t>
            </a:r>
            <a:r>
              <a:rPr lang="nl-NL" sz="2400" dirty="0"/>
              <a:t> per scene:</a:t>
            </a:r>
          </a:p>
          <a:p>
            <a:pPr marL="1026900" lvl="1" indent="-342900">
              <a:buFont typeface="Arial" panose="020B0604020202020204" pitchFamily="34" charset="0"/>
              <a:buChar char="•"/>
            </a:pPr>
            <a:r>
              <a:rPr lang="nl-NL" sz="2600" dirty="0" err="1"/>
              <a:t>Preload</a:t>
            </a:r>
            <a:r>
              <a:rPr lang="nl-NL" sz="2600" dirty="0"/>
              <a:t>: </a:t>
            </a:r>
            <a:r>
              <a:rPr lang="nl-NL" sz="2600" dirty="0" err="1"/>
              <a:t>loading</a:t>
            </a:r>
            <a:r>
              <a:rPr lang="nl-NL" sz="2600" dirty="0"/>
              <a:t> of assets </a:t>
            </a:r>
            <a:r>
              <a:rPr lang="nl-NL" sz="2600" dirty="0" err="1"/>
              <a:t>before</a:t>
            </a:r>
            <a:r>
              <a:rPr lang="nl-NL" sz="2600" dirty="0"/>
              <a:t> </a:t>
            </a:r>
            <a:r>
              <a:rPr lang="nl-NL" sz="2600" dirty="0" err="1"/>
              <a:t>use</a:t>
            </a:r>
            <a:endParaRPr lang="nl-NL" sz="2600" dirty="0"/>
          </a:p>
          <a:p>
            <a:pPr marL="1026900" lvl="1" indent="-342900">
              <a:buFont typeface="Arial" panose="020B0604020202020204" pitchFamily="34" charset="0"/>
              <a:buChar char="•"/>
            </a:pPr>
            <a:r>
              <a:rPr lang="nl-NL" sz="2600" dirty="0" err="1"/>
              <a:t>Create</a:t>
            </a:r>
            <a:r>
              <a:rPr lang="nl-NL" sz="2600" dirty="0"/>
              <a:t>: </a:t>
            </a:r>
            <a:r>
              <a:rPr lang="nl-NL" sz="2600" dirty="0" err="1"/>
              <a:t>Create</a:t>
            </a:r>
            <a:r>
              <a:rPr lang="nl-NL" sz="2600" dirty="0"/>
              <a:t> </a:t>
            </a:r>
            <a:r>
              <a:rPr lang="nl-NL" sz="2600" dirty="0" err="1"/>
              <a:t>and</a:t>
            </a:r>
            <a:r>
              <a:rPr lang="nl-NL" sz="2600" dirty="0"/>
              <a:t> setup </a:t>
            </a:r>
            <a:r>
              <a:rPr lang="nl-NL" sz="2600" dirty="0" err="1"/>
              <a:t>entities</a:t>
            </a:r>
            <a:endParaRPr lang="nl-NL" sz="2600" dirty="0"/>
          </a:p>
          <a:p>
            <a:pPr marL="1026900" lvl="1" indent="-342900">
              <a:buFont typeface="Arial" panose="020B0604020202020204" pitchFamily="34" charset="0"/>
              <a:buChar char="•"/>
            </a:pPr>
            <a:r>
              <a:rPr lang="nl-NL" sz="2600" dirty="0"/>
              <a:t>Update: Game logic </a:t>
            </a:r>
            <a:r>
              <a:rPr lang="nl-NL" sz="2600" dirty="0" err="1"/>
              <a:t>that</a:t>
            </a:r>
            <a:r>
              <a:rPr lang="nl-NL" sz="2600" dirty="0"/>
              <a:t> runs on a loop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/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8F20082B-E701-7141-99F6-16775AAA3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How does </a:t>
            </a:r>
            <a:r>
              <a:rPr lang="nl-NL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Phaser</a:t>
            </a:r>
            <a:r>
              <a:rPr lang="nl-NL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nl-NL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work</a:t>
            </a:r>
            <a:r>
              <a:rPr lang="nl-NL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?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556A92C-5F1A-DF99-0F55-8F9DB7B6C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1290" y="0"/>
            <a:ext cx="434071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5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8F20082B-E701-7141-99F6-16775AAA3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Let’s</a:t>
            </a:r>
            <a:r>
              <a:rPr lang="nl-NL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nl-NL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try</a:t>
            </a:r>
            <a:r>
              <a:rPr lang="nl-NL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nl-NL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it</a:t>
            </a:r>
            <a:r>
              <a:rPr lang="nl-NL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out!</a:t>
            </a:r>
          </a:p>
        </p:txBody>
      </p:sp>
      <p:pic>
        <p:nvPicPr>
          <p:cNvPr id="8" name="Afbeelding 7" descr="Afbeelding met duisternis, zwart, Hemellichaam, maanlicht&#10;&#10;Automatisch gegenereerde beschrijving">
            <a:extLst>
              <a:ext uri="{FF2B5EF4-FFF2-40B4-BE49-F238E27FC236}">
                <a16:creationId xmlns:a16="http://schemas.microsoft.com/office/drawing/2014/main" id="{2B60467D-0C06-708D-F934-C6B843A8E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743" y="1337911"/>
            <a:ext cx="6546514" cy="515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3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FF420-5C16-3A42-B706-1379ACF0AF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4811" y="1765739"/>
            <a:ext cx="5794913" cy="3831577"/>
          </a:xfrm>
        </p:spPr>
        <p:txBody>
          <a:bodyPr/>
          <a:lstStyle/>
          <a:p>
            <a:r>
              <a:rPr lang="nl-NL" sz="2400" dirty="0"/>
              <a:t>See </a:t>
            </a:r>
            <a:r>
              <a:rPr lang="nl-NL" sz="2400" dirty="0" err="1"/>
              <a:t>the</a:t>
            </a:r>
            <a:r>
              <a:rPr lang="nl-NL" sz="2400" dirty="0"/>
              <a:t> basics of Game Development</a:t>
            </a:r>
          </a:p>
          <a:p>
            <a:endParaRPr lang="nl-NL" sz="2400" dirty="0"/>
          </a:p>
          <a:p>
            <a:r>
              <a:rPr lang="nl-NL" sz="2400" dirty="0" err="1"/>
              <a:t>Learn</a:t>
            </a:r>
            <a:r>
              <a:rPr lang="nl-NL" sz="2400" dirty="0"/>
              <a:t> a bit of </a:t>
            </a:r>
            <a:r>
              <a:rPr lang="nl-NL" sz="2400" dirty="0" err="1"/>
              <a:t>Phaser</a:t>
            </a:r>
            <a:endParaRPr lang="nl-NL" sz="2400" dirty="0"/>
          </a:p>
          <a:p>
            <a:endParaRPr lang="nl-NL" sz="2400" dirty="0"/>
          </a:p>
          <a:p>
            <a:r>
              <a:rPr lang="nl-NL" sz="2400" dirty="0"/>
              <a:t>Make </a:t>
            </a:r>
            <a:r>
              <a:rPr lang="nl-NL" sz="2400" dirty="0" err="1"/>
              <a:t>your</a:t>
            </a:r>
            <a:r>
              <a:rPr lang="nl-NL" sz="2400" dirty="0"/>
              <a:t> </a:t>
            </a:r>
            <a:r>
              <a:rPr lang="nl-NL" sz="2400" dirty="0" err="1"/>
              <a:t>own</a:t>
            </a:r>
            <a:r>
              <a:rPr lang="nl-NL" sz="2400" dirty="0"/>
              <a:t> </a:t>
            </a:r>
            <a:r>
              <a:rPr lang="nl-NL" sz="2400" dirty="0" err="1"/>
              <a:t>Pong</a:t>
            </a:r>
            <a:r>
              <a:rPr lang="nl-NL" sz="2400" dirty="0"/>
              <a:t> game!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252BE69-0CA9-4D4F-9BD9-E0361F15E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4511" y="592226"/>
            <a:ext cx="5795213" cy="511176"/>
          </a:xfrm>
        </p:spPr>
        <p:txBody>
          <a:bodyPr/>
          <a:lstStyle/>
          <a:p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Join the 1Hr workshop</a:t>
            </a:r>
          </a:p>
        </p:txBody>
      </p:sp>
      <p:sp>
        <p:nvSpPr>
          <p:cNvPr id="7" name="Tijdelijke aanduiding voor dianummer 3">
            <a:extLst>
              <a:ext uri="{FF2B5EF4-FFF2-40B4-BE49-F238E27FC236}">
                <a16:creationId xmlns:a16="http://schemas.microsoft.com/office/drawing/2014/main" id="{B6030A07-A499-244B-ABC7-2B0163A2B22C}"/>
              </a:ext>
            </a:extLst>
          </p:cNvPr>
          <p:cNvSpPr txBox="1">
            <a:spLocks/>
          </p:cNvSpPr>
          <p:nvPr/>
        </p:nvSpPr>
        <p:spPr>
          <a:xfrm>
            <a:off x="11157644" y="6335897"/>
            <a:ext cx="517982" cy="252000"/>
          </a:xfrm>
          <a:prstGeom prst="rect">
            <a:avLst/>
          </a:prstGeom>
        </p:spPr>
        <p:txBody>
          <a:bodyPr lIns="0" tIns="0" rIns="0" bIns="0"/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CBF49F9-0D88-E140-A876-1616A7B79BE3}" type="slidenum">
              <a:rPr lang="en-US" sz="1500" smtClean="0">
                <a:solidFill>
                  <a:schemeClr val="accent1"/>
                </a:solidFill>
              </a:rPr>
              <a:pPr algn="r"/>
              <a:t>9</a:t>
            </a:fld>
            <a:endParaRPr lang="en-US" sz="1500">
              <a:solidFill>
                <a:schemeClr val="accent1"/>
              </a:solidFill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7E0350C-A14A-4B49-913E-E9FFDA2E6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6107337"/>
            <a:ext cx="1339292" cy="407851"/>
          </a:xfrm>
          <a:prstGeom prst="rect">
            <a:avLst/>
          </a:prstGeom>
        </p:spPr>
      </p:pic>
      <p:pic>
        <p:nvPicPr>
          <p:cNvPr id="4" name="Afbeelding 3" descr="Horizontal rectangle video game screenshot that is a representation of a game of table tennis.">
            <a:extLst>
              <a:ext uri="{FF2B5EF4-FFF2-40B4-BE49-F238E27FC236}">
                <a16:creationId xmlns:a16="http://schemas.microsoft.com/office/drawing/2014/main" id="{8F132CF3-8F0E-9EFE-EF4E-3B8BCFF69AD5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8"/>
          <a:stretch/>
        </p:blipFill>
        <p:spPr bwMode="auto">
          <a:xfrm>
            <a:off x="0" y="1"/>
            <a:ext cx="5091764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B87F4FF-7DDA-82C1-2105-6702EFE317BC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0" y="3429001"/>
            <a:ext cx="5091764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956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Huisstijl">
  <a:themeElements>
    <a:clrScheme name="Kleuren Ordina PP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F58220"/>
      </a:accent1>
      <a:accent2>
        <a:srgbClr val="58595B"/>
      </a:accent2>
      <a:accent3>
        <a:srgbClr val="000000"/>
      </a:accent3>
      <a:accent4>
        <a:srgbClr val="007F91"/>
      </a:accent4>
      <a:accent5>
        <a:srgbClr val="3DA4BF"/>
      </a:accent5>
      <a:accent6>
        <a:srgbClr val="E1E1E1"/>
      </a:accent6>
      <a:hlink>
        <a:srgbClr val="000000"/>
      </a:hlink>
      <a:folHlink>
        <a:srgbClr val="000000"/>
      </a:folHlink>
    </a:clrScheme>
    <a:fontScheme name="Lettertypen Ordina PP">
      <a:majorFont>
        <a:latin typeface="Roboto Condensed Light"/>
        <a:ea typeface=""/>
        <a:cs typeface=""/>
      </a:majorFont>
      <a:minorFont>
        <a:latin typeface="Roboto Light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800" dirty="0" err="1" smtClean="0"/>
        </a:defPPr>
      </a:lstStyle>
    </a:txDef>
  </a:objectDefaults>
  <a:extraClrSchemeLst/>
  <a:custClrLst>
    <a:custClr name="Verbinding">
      <a:srgbClr val="F58220"/>
    </a:custClr>
    <a:custClr name="Betrouwbaar">
      <a:srgbClr val="58595B"/>
    </a:custClr>
    <a:custClr name="Voorloper">
      <a:srgbClr val="000000"/>
    </a:custClr>
    <a:custClr name="Ontdekking 100%">
      <a:srgbClr val="007F91"/>
    </a:custClr>
    <a:custClr name="Ontdekking 80%">
      <a:srgbClr val="3398A7"/>
    </a:custClr>
    <a:custClr name="Ontdekking 60%">
      <a:srgbClr val="66B2BD"/>
    </a:custClr>
    <a:custClr name="Ontdekking 40%">
      <a:srgbClr val="99CCD3"/>
    </a:custClr>
    <a:custClr name="Ontdekking 20%">
      <a:srgbClr val="CCE6E9"/>
    </a:custClr>
    <a:custClr name="Versnelling 100%">
      <a:srgbClr val="3DA4BF"/>
    </a:custClr>
    <a:custClr name="Versnelling 80%">
      <a:srgbClr val="64B6CC"/>
    </a:custClr>
    <a:custClr name="Versnelling 60%">
      <a:srgbClr val="8BC8D8"/>
    </a:custClr>
    <a:custClr name="Versnelling 40%">
      <a:srgbClr val="B1DBE6"/>
    </a:custClr>
    <a:custClr name="Versnelling 20%">
      <a:srgbClr val="D8EDF2"/>
    </a:custClr>
    <a:custClr name="Lichtgrijs">
      <a:srgbClr val="E1E1E1"/>
    </a:custClr>
    <a:custClr name="Wit">
      <a:srgbClr val="FFFFFF"/>
    </a:custClr>
  </a:custClrLst>
  <a:extLst>
    <a:ext uri="{05A4C25C-085E-4340-85A3-A5531E510DB2}">
      <thm15:themeFamily xmlns:thm15="http://schemas.microsoft.com/office/thememl/2012/main" name="Presentatie Ordina.potx" id="{5834629C-9223-43DD-BA21-4D9936661E8A}" vid="{4B6BF035-6719-4F93-8FF2-195FCAFED06A}"/>
    </a:ext>
  </a:extLst>
</a:theme>
</file>

<file path=ppt/theme/theme2.xml><?xml version="1.0" encoding="utf-8"?>
<a:theme xmlns:a="http://schemas.openxmlformats.org/drawingml/2006/main" name="1_Huisstijl">
  <a:themeElements>
    <a:clrScheme name="Kleuren Ordina PP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F58220"/>
      </a:accent1>
      <a:accent2>
        <a:srgbClr val="58595B"/>
      </a:accent2>
      <a:accent3>
        <a:srgbClr val="000000"/>
      </a:accent3>
      <a:accent4>
        <a:srgbClr val="007F91"/>
      </a:accent4>
      <a:accent5>
        <a:srgbClr val="3DA4BF"/>
      </a:accent5>
      <a:accent6>
        <a:srgbClr val="E1E1E1"/>
      </a:accent6>
      <a:hlink>
        <a:srgbClr val="000000"/>
      </a:hlink>
      <a:folHlink>
        <a:srgbClr val="000000"/>
      </a:folHlink>
    </a:clrScheme>
    <a:fontScheme name="Lettertypen Ordina PP">
      <a:majorFont>
        <a:latin typeface="Roboto Condensed Light"/>
        <a:ea typeface=""/>
        <a:cs typeface=""/>
      </a:majorFont>
      <a:minorFont>
        <a:latin typeface="Roboto Light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800" dirty="0" err="1" smtClean="0"/>
        </a:defPPr>
      </a:lstStyle>
    </a:txDef>
  </a:objectDefaults>
  <a:extraClrSchemeLst/>
  <a:custClrLst>
    <a:custClr name="Verbinding">
      <a:srgbClr val="F58220"/>
    </a:custClr>
    <a:custClr name="Betrouwbaar">
      <a:srgbClr val="58595B"/>
    </a:custClr>
    <a:custClr name="Voorloper">
      <a:srgbClr val="000000"/>
    </a:custClr>
    <a:custClr name="Ontdekking 100%">
      <a:srgbClr val="007F91"/>
    </a:custClr>
    <a:custClr name="Ontdekking 80%">
      <a:srgbClr val="3398A7"/>
    </a:custClr>
    <a:custClr name="Ontdekking 60%">
      <a:srgbClr val="66B2BD"/>
    </a:custClr>
    <a:custClr name="Ontdekking 40%">
      <a:srgbClr val="99CCD3"/>
    </a:custClr>
    <a:custClr name="Ontdekking 20%">
      <a:srgbClr val="CCE6E9"/>
    </a:custClr>
    <a:custClr name="Versnelling 100%">
      <a:srgbClr val="3DA4BF"/>
    </a:custClr>
    <a:custClr name="Versnelling 80%">
      <a:srgbClr val="64B6CC"/>
    </a:custClr>
    <a:custClr name="Versnelling 60%">
      <a:srgbClr val="8BC8D8"/>
    </a:custClr>
    <a:custClr name="Versnelling 40%">
      <a:srgbClr val="B1DBE6"/>
    </a:custClr>
    <a:custClr name="Versnelling 20%">
      <a:srgbClr val="D8EDF2"/>
    </a:custClr>
    <a:custClr name="Lichtgrijs">
      <a:srgbClr val="E1E1E1"/>
    </a:custClr>
    <a:custClr name="Wit">
      <a:srgbClr val="FFFFFF"/>
    </a:custClr>
  </a:custClrLst>
  <a:extLst>
    <a:ext uri="{05A4C25C-085E-4340-85A3-A5531E510DB2}">
      <thm15:themeFamily xmlns:thm15="http://schemas.microsoft.com/office/thememl/2012/main" name="Presentatie Ordina.potx" id="{5834629C-9223-43DD-BA21-4D9936661E8A}" vid="{4B6BF035-6719-4F93-8FF2-195FCAFED06A}"/>
    </a:ext>
  </a:extLst>
</a:theme>
</file>

<file path=ppt/theme/theme3.xml><?xml version="1.0" encoding="utf-8"?>
<a:theme xmlns:a="http://schemas.openxmlformats.org/drawingml/2006/main" name="Office-thema">
  <a:themeElements>
    <a:clrScheme name="Notes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58220"/>
      </a:accent1>
      <a:accent2>
        <a:srgbClr val="58595B"/>
      </a:accent2>
      <a:accent3>
        <a:srgbClr val="000000"/>
      </a:accent3>
      <a:accent4>
        <a:srgbClr val="007F91"/>
      </a:accent4>
      <a:accent5>
        <a:srgbClr val="3DA4BF"/>
      </a:accent5>
      <a:accent6>
        <a:srgbClr val="E1E1E1"/>
      </a:accent6>
      <a:hlink>
        <a:srgbClr val="000000"/>
      </a:hlink>
      <a:folHlink>
        <a:srgbClr val="000000"/>
      </a:folHlink>
    </a:clrScheme>
    <a:fontScheme name="Notes fonts">
      <a:majorFont>
        <a:latin typeface="Roboto Condensed Light"/>
        <a:ea typeface=""/>
        <a:cs typeface=""/>
      </a:majorFont>
      <a:minorFont>
        <a:latin typeface="Roboto Light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-thema">
  <a:themeElements>
    <a:clrScheme name="Handout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58220"/>
      </a:accent1>
      <a:accent2>
        <a:srgbClr val="58595B"/>
      </a:accent2>
      <a:accent3>
        <a:srgbClr val="000000"/>
      </a:accent3>
      <a:accent4>
        <a:srgbClr val="007F91"/>
      </a:accent4>
      <a:accent5>
        <a:srgbClr val="3DA4BF"/>
      </a:accent5>
      <a:accent6>
        <a:srgbClr val="E1E1E1"/>
      </a:accent6>
      <a:hlink>
        <a:srgbClr val="000000"/>
      </a:hlink>
      <a:folHlink>
        <a:srgbClr val="000000"/>
      </a:folHlink>
    </a:clrScheme>
    <a:fontScheme name="Handout fonts">
      <a:majorFont>
        <a:latin typeface="Roboto Condensed Light"/>
        <a:ea typeface=""/>
        <a:cs typeface=""/>
      </a:majorFont>
      <a:minorFont>
        <a:latin typeface="Roboto Light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juid xmlns="http://www.joulesunlimited.com/juid"/>
</file>

<file path=customXml/item10.xml><?xml version="1.0" encoding="utf-8"?>
<juid xmlns="http://www.joulesunlimited.com/juid"/>
</file>

<file path=customXml/item11.xml><?xml version="1.0" encoding="utf-8"?>
<juid xmlns="http://www.joulesunlimited.com/juid"/>
</file>

<file path=customXml/item12.xml><?xml version="1.0" encoding="utf-8"?>
<juid xmlns="http://www.joulesunlimited.com/juid"/>
</file>

<file path=customXml/item13.xml><?xml version="1.0" encoding="utf-8"?>
<juid xmlns="http://www.joulesunlimited.com/juid"/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juid xmlns="http://www.joulesunlimited.com/juid"/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4B911FC322614B9D08EBEDACFDC18A" ma:contentTypeVersion="13" ma:contentTypeDescription="Een nieuw document maken." ma:contentTypeScope="" ma:versionID="d357b4114c72384cb54c28521863599c">
  <xsd:schema xmlns:xsd="http://www.w3.org/2001/XMLSchema" xmlns:xs="http://www.w3.org/2001/XMLSchema" xmlns:p="http://schemas.microsoft.com/office/2006/metadata/properties" xmlns:ns2="1014b860-3ffd-4288-9cb6-e498ca2fc208" xmlns:ns3="3509f028-b226-4109-8b65-2ac15ac69e5c" targetNamespace="http://schemas.microsoft.com/office/2006/metadata/properties" ma:root="true" ma:fieldsID="bef70554978a716181afd0783b123e4c" ns2:_="" ns3:_="">
    <xsd:import namespace="1014b860-3ffd-4288-9cb6-e498ca2fc208"/>
    <xsd:import namespace="3509f028-b226-4109-8b65-2ac15ac69e5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14b860-3ffd-4288-9cb6-e498ca2fc2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09f028-b226-4109-8b65-2ac15ac69e5c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juid xmlns="http://www.joulesunlimited.com/juid"/>
</file>

<file path=customXml/item6.xml><?xml version="1.0" encoding="utf-8"?>
<juid xmlns="http://www.joulesunlimited.com/juid"/>
</file>

<file path=customXml/item7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8.xml><?xml version="1.0" encoding="utf-8"?>
<juid xmlns="http://www.joulesunlimited.com/juid"/>
</file>

<file path=customXml/item9.xml><?xml version="1.0" encoding="utf-8"?>
<juid xmlns="http://www.joulesunlimited.com/juid"/>
</file>

<file path=customXml/itemProps1.xml><?xml version="1.0" encoding="utf-8"?>
<ds:datastoreItem xmlns:ds="http://schemas.openxmlformats.org/officeDocument/2006/customXml" ds:itemID="{7F0DBC77-E71E-3946-B016-4DEF83B4609B}">
  <ds:schemaRefs>
    <ds:schemaRef ds:uri="http://www.joulesunlimited.com/juid"/>
  </ds:schemaRefs>
</ds:datastoreItem>
</file>

<file path=customXml/itemProps10.xml><?xml version="1.0" encoding="utf-8"?>
<ds:datastoreItem xmlns:ds="http://schemas.openxmlformats.org/officeDocument/2006/customXml" ds:itemID="{214945B4-2FDA-4C22-A3F2-5352FEFB29E6}">
  <ds:schemaRefs>
    <ds:schemaRef ds:uri="http://www.joulesunlimited.com/juid"/>
  </ds:schemaRefs>
</ds:datastoreItem>
</file>

<file path=customXml/itemProps11.xml><?xml version="1.0" encoding="utf-8"?>
<ds:datastoreItem xmlns:ds="http://schemas.openxmlformats.org/officeDocument/2006/customXml" ds:itemID="{424F8E70-4947-4393-9816-10880D729046}">
  <ds:schemaRefs>
    <ds:schemaRef ds:uri="http://www.joulesunlimited.com/juid"/>
  </ds:schemaRefs>
</ds:datastoreItem>
</file>

<file path=customXml/itemProps12.xml><?xml version="1.0" encoding="utf-8"?>
<ds:datastoreItem xmlns:ds="http://schemas.openxmlformats.org/officeDocument/2006/customXml" ds:itemID="{1C71CFC2-C8C9-42A4-9648-7095CB501E09}">
  <ds:schemaRefs>
    <ds:schemaRef ds:uri="http://www.joulesunlimited.com/juid"/>
  </ds:schemaRefs>
</ds:datastoreItem>
</file>

<file path=customXml/itemProps13.xml><?xml version="1.0" encoding="utf-8"?>
<ds:datastoreItem xmlns:ds="http://schemas.openxmlformats.org/officeDocument/2006/customXml" ds:itemID="{59EBB92C-B5E4-4C2E-9890-E18D9B4BBAC7}">
  <ds:schemaRefs>
    <ds:schemaRef ds:uri="http://www.joulesunlimited.com/juid"/>
  </ds:schemaRefs>
</ds:datastoreItem>
</file>

<file path=customXml/itemProps2.xml><?xml version="1.0" encoding="utf-8"?>
<ds:datastoreItem xmlns:ds="http://schemas.openxmlformats.org/officeDocument/2006/customXml" ds:itemID="{CDBE4AC1-C8E5-4DBD-A316-8898A0978811}">
  <ds:schemaRefs>
    <ds:schemaRef ds:uri="http://purl.org/dc/dcmitype/"/>
    <ds:schemaRef ds:uri="http://purl.org/dc/terms/"/>
    <ds:schemaRef ds:uri="1014b860-3ffd-4288-9cb6-e498ca2fc208"/>
    <ds:schemaRef ds:uri="http://schemas.microsoft.com/office/2006/metadata/properties"/>
    <ds:schemaRef ds:uri="3509f028-b226-4109-8b65-2ac15ac69e5c"/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35FE0581-3912-4194-A8B7-0D36FDD31FB8}">
  <ds:schemaRefs>
    <ds:schemaRef ds:uri="http://www.joulesunlimited.com/juid"/>
  </ds:schemaRefs>
</ds:datastoreItem>
</file>

<file path=customXml/itemProps4.xml><?xml version="1.0" encoding="utf-8"?>
<ds:datastoreItem xmlns:ds="http://schemas.openxmlformats.org/officeDocument/2006/customXml" ds:itemID="{38D8B829-E98A-492C-B7E2-6603613671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14b860-3ffd-4288-9cb6-e498ca2fc208"/>
    <ds:schemaRef ds:uri="3509f028-b226-4109-8b65-2ac15ac69e5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724C8D94-003E-A64B-9037-4F17E055C2BA}">
  <ds:schemaRefs>
    <ds:schemaRef ds:uri="http://www.joulesunlimited.com/juid"/>
  </ds:schemaRefs>
</ds:datastoreItem>
</file>

<file path=customXml/itemProps6.xml><?xml version="1.0" encoding="utf-8"?>
<ds:datastoreItem xmlns:ds="http://schemas.openxmlformats.org/officeDocument/2006/customXml" ds:itemID="{72B480DD-E4FD-40E7-8978-82577B49EB47}">
  <ds:schemaRefs>
    <ds:schemaRef ds:uri="http://www.joulesunlimited.com/juid"/>
  </ds:schemaRefs>
</ds:datastoreItem>
</file>

<file path=customXml/itemProps7.xml><?xml version="1.0" encoding="utf-8"?>
<ds:datastoreItem xmlns:ds="http://schemas.openxmlformats.org/officeDocument/2006/customXml" ds:itemID="{22A33597-48FB-4D3A-8A60-9AE242F1460E}">
  <ds:schemaRefs>
    <ds:schemaRef ds:uri="http://schemas.microsoft.com/sharepoint/v3/contenttype/forms"/>
  </ds:schemaRefs>
</ds:datastoreItem>
</file>

<file path=customXml/itemProps8.xml><?xml version="1.0" encoding="utf-8"?>
<ds:datastoreItem xmlns:ds="http://schemas.openxmlformats.org/officeDocument/2006/customXml" ds:itemID="{0C06B836-1B4D-C54B-ACA9-CB80BAF4810E}">
  <ds:schemaRefs>
    <ds:schemaRef ds:uri="http://www.joulesunlimited.com/juid"/>
  </ds:schemaRefs>
</ds:datastoreItem>
</file>

<file path=customXml/itemProps9.xml><?xml version="1.0" encoding="utf-8"?>
<ds:datastoreItem xmlns:ds="http://schemas.openxmlformats.org/officeDocument/2006/customXml" ds:itemID="{B586B0A9-4485-064D-B1EF-DBA053DE5629}">
  <ds:schemaRefs>
    <ds:schemaRef ds:uri="http://www.joulesunlimited.com/jui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356</Words>
  <Application>Microsoft Office PowerPoint</Application>
  <PresentationFormat>Breedbeeld</PresentationFormat>
  <Paragraphs>86</Paragraphs>
  <Slides>11</Slides>
  <Notes>9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11</vt:i4>
      </vt:variant>
    </vt:vector>
  </HeadingPairs>
  <TitlesOfParts>
    <vt:vector size="20" baseType="lpstr">
      <vt:lpstr>Roboto</vt:lpstr>
      <vt:lpstr>Calibri</vt:lpstr>
      <vt:lpstr>Roboto Condensed Light</vt:lpstr>
      <vt:lpstr>Arial</vt:lpstr>
      <vt:lpstr>Roboto Condensed</vt:lpstr>
      <vt:lpstr>Roboto Light</vt:lpstr>
      <vt:lpstr>Courier New</vt:lpstr>
      <vt:lpstr>Huisstijl</vt:lpstr>
      <vt:lpstr>1_Huisstijl</vt:lpstr>
      <vt:lpstr>PowerPoint-presentatie</vt:lpstr>
      <vt:lpstr>Contents</vt:lpstr>
      <vt:lpstr>Who Am I</vt:lpstr>
      <vt:lpstr>Game development</vt:lpstr>
      <vt:lpstr>How does a video game work?</vt:lpstr>
      <vt:lpstr>What is Phaser?</vt:lpstr>
      <vt:lpstr>How does Phaser work?</vt:lpstr>
      <vt:lpstr>Let’s try it out!</vt:lpstr>
      <vt:lpstr>Join the 1Hr workshop</vt:lpstr>
      <vt:lpstr>Some resources</vt:lpstr>
      <vt:lpstr>PowerPoint-presentatie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Jeroen Miechels</dc:creator>
  <cp:keywords/>
  <dc:description>Sjabloonversie: 1.0a - 12  maart 2020_x000d_
Ontwerp: www.Enof.nl_x000d_
Sjablonen: www.JoulesUnlimited.com</dc:description>
  <cp:lastModifiedBy>Pijnappel, Jelmer</cp:lastModifiedBy>
  <cp:revision>152</cp:revision>
  <dcterms:created xsi:type="dcterms:W3CDTF">2020-03-25T09:01:39Z</dcterms:created>
  <dcterms:modified xsi:type="dcterms:W3CDTF">2023-05-23T09:37:04Z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0x010100714B911FC322614B9D08EBEDACFDC18A</vt:lpwstr>
  </property>
  <property fmtid="{D5CDD505-2E9C-101B-9397-08002B2CF9AE}" pid="3" name="TaxKeyword">
    <vt:lpwstr/>
  </property>
</Properties>
</file>